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A3599-6AC1-4549-BA48-1D6222470126}" v="226" dt="2025-08-21T03:34:04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710145-7E8B-034D-B79F-145AD8F883D1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F05915E1-86F4-3A45-AEA6-D7AD8268DD3C}">
      <dgm:prSet phldrT="[텍스트]" custT="1"/>
      <dgm:spPr/>
      <dgm:t>
        <a:bodyPr/>
        <a:lstStyle/>
        <a:p>
          <a:pPr latinLnBrk="1"/>
          <a:r>
            <a:rPr lang="ko-KR" altLang="en-US" sz="1400" dirty="0"/>
            <a:t>골프장</a:t>
          </a:r>
          <a:endParaRPr lang="en-US" altLang="ko-KR" sz="1400" dirty="0"/>
        </a:p>
        <a:p>
          <a:pPr latinLnBrk="1"/>
          <a:r>
            <a:rPr lang="ko-KR" altLang="en-US" sz="1400" dirty="0"/>
            <a:t>방문</a:t>
          </a:r>
        </a:p>
      </dgm:t>
    </dgm:pt>
    <dgm:pt modelId="{A74401D5-7307-4F4F-977D-EF3BFB843A80}" type="parTrans" cxnId="{97304125-387D-8543-9377-701EA0C228DC}">
      <dgm:prSet/>
      <dgm:spPr/>
      <dgm:t>
        <a:bodyPr/>
        <a:lstStyle/>
        <a:p>
          <a:pPr latinLnBrk="1"/>
          <a:endParaRPr lang="ko-KR" altLang="en-US" sz="1400"/>
        </a:p>
      </dgm:t>
    </dgm:pt>
    <dgm:pt modelId="{45F855D6-9F4D-4E47-AAD0-F76AD96139B4}" type="sibTrans" cxnId="{97304125-387D-8543-9377-701EA0C228DC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4313F35C-3CEB-D347-B7A1-88BCDFD47AF7}">
      <dgm:prSet phldrT="[텍스트]" custT="1"/>
      <dgm:spPr/>
      <dgm:t>
        <a:bodyPr/>
        <a:lstStyle/>
        <a:p>
          <a:pPr latinLnBrk="1"/>
          <a:r>
            <a:rPr lang="ko-KR" altLang="en-US" sz="1400" dirty="0"/>
            <a:t>골프장</a:t>
          </a:r>
          <a:endParaRPr lang="en-US" altLang="ko-KR" sz="1400" dirty="0"/>
        </a:p>
        <a:p>
          <a:pPr latinLnBrk="1"/>
          <a:r>
            <a:rPr lang="ko-KR" altLang="en-US" sz="1400" dirty="0"/>
            <a:t>체크인</a:t>
          </a:r>
        </a:p>
      </dgm:t>
    </dgm:pt>
    <dgm:pt modelId="{5B03DB1F-2532-8D4B-804F-7E9DF44216FC}" type="parTrans" cxnId="{B2383B07-9D54-6C4C-84E2-13E152EABCC4}">
      <dgm:prSet/>
      <dgm:spPr/>
      <dgm:t>
        <a:bodyPr/>
        <a:lstStyle/>
        <a:p>
          <a:pPr latinLnBrk="1"/>
          <a:endParaRPr lang="ko-KR" altLang="en-US" sz="1400"/>
        </a:p>
      </dgm:t>
    </dgm:pt>
    <dgm:pt modelId="{1B4A09AD-A77A-C841-90D9-DB6BFE8FE145}" type="sibTrans" cxnId="{B2383B07-9D54-6C4C-84E2-13E152EABCC4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FDA08E9A-D5C1-2844-BC4A-A8D5DC116AC1}">
      <dgm:prSet phldrT="[텍스트]" custT="1"/>
      <dgm:spPr/>
      <dgm:t>
        <a:bodyPr/>
        <a:lstStyle/>
        <a:p>
          <a:pPr latinLnBrk="1"/>
          <a:r>
            <a:rPr lang="en-US" altLang="ko-KR" sz="1400" dirty="0"/>
            <a:t>SINGLE</a:t>
          </a:r>
        </a:p>
        <a:p>
          <a:pPr latinLnBrk="1"/>
          <a:r>
            <a:rPr lang="ko-KR" altLang="en-US" sz="1400" dirty="0"/>
            <a:t>키오스크에서 </a:t>
          </a:r>
          <a:endParaRPr lang="en-US" altLang="ko-KR" sz="1400" dirty="0"/>
        </a:p>
        <a:p>
          <a:pPr latinLnBrk="1"/>
          <a:r>
            <a:rPr lang="ko-KR" altLang="en-US" sz="1400" dirty="0"/>
            <a:t>내 정보 찾기</a:t>
          </a:r>
        </a:p>
      </dgm:t>
    </dgm:pt>
    <dgm:pt modelId="{C535D6FE-66C6-5D49-8DDB-96C1EA62490B}" type="parTrans" cxnId="{43BE351A-EABE-8E41-A3F4-B668013521FE}">
      <dgm:prSet/>
      <dgm:spPr/>
      <dgm:t>
        <a:bodyPr/>
        <a:lstStyle/>
        <a:p>
          <a:pPr latinLnBrk="1"/>
          <a:endParaRPr lang="ko-KR" altLang="en-US" sz="1400"/>
        </a:p>
      </dgm:t>
    </dgm:pt>
    <dgm:pt modelId="{5EE57D11-5C16-B04C-BF08-7BE1DCAAE122}" type="sibTrans" cxnId="{43BE351A-EABE-8E41-A3F4-B668013521FE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D42E88E9-2DEE-0D43-82DC-A4F67397F779}">
      <dgm:prSet phldrT="[텍스트]" custT="1"/>
      <dgm:spPr/>
      <dgm:t>
        <a:bodyPr/>
        <a:lstStyle/>
        <a:p>
          <a:pPr latinLnBrk="1"/>
          <a:r>
            <a:rPr lang="ko-KR" altLang="en-US" sz="1400" dirty="0"/>
            <a:t>내 이름 선택 후 결제하기</a:t>
          </a:r>
        </a:p>
      </dgm:t>
    </dgm:pt>
    <dgm:pt modelId="{5C9A823F-A2EE-7547-B740-095BA3500E79}" type="parTrans" cxnId="{7CC19A58-0449-8443-9723-347521FAA51A}">
      <dgm:prSet/>
      <dgm:spPr/>
      <dgm:t>
        <a:bodyPr/>
        <a:lstStyle/>
        <a:p>
          <a:pPr latinLnBrk="1"/>
          <a:endParaRPr lang="ko-KR" altLang="en-US" sz="1400"/>
        </a:p>
      </dgm:t>
    </dgm:pt>
    <dgm:pt modelId="{912F859A-76AB-C046-AC83-28BEA38F519A}" type="sibTrans" cxnId="{7CC19A58-0449-8443-9723-347521FAA51A}">
      <dgm:prSet custT="1"/>
      <dgm:spPr/>
      <dgm:t>
        <a:bodyPr/>
        <a:lstStyle/>
        <a:p>
          <a:pPr latinLnBrk="1"/>
          <a:endParaRPr lang="ko-KR" altLang="en-US" sz="1000"/>
        </a:p>
      </dgm:t>
    </dgm:pt>
    <dgm:pt modelId="{640F0B20-3B76-0442-AA42-AB12CBC7111B}">
      <dgm:prSet phldrT="[텍스트]" custT="1"/>
      <dgm:spPr/>
      <dgm:t>
        <a:bodyPr/>
        <a:lstStyle/>
        <a:p>
          <a:pPr latinLnBrk="1"/>
          <a:r>
            <a:rPr lang="ko-KR" altLang="en-US" sz="1400" dirty="0"/>
            <a:t>차량으로 이동 후 플레이</a:t>
          </a:r>
        </a:p>
      </dgm:t>
    </dgm:pt>
    <dgm:pt modelId="{7AE591D5-4F19-D243-B4EF-871F973DF724}" type="parTrans" cxnId="{7AED5203-68AF-7D4F-9C68-AFE2D1FB075C}">
      <dgm:prSet/>
      <dgm:spPr/>
      <dgm:t>
        <a:bodyPr/>
        <a:lstStyle/>
        <a:p>
          <a:pPr latinLnBrk="1"/>
          <a:endParaRPr lang="ko-KR" altLang="en-US" sz="1400"/>
        </a:p>
      </dgm:t>
    </dgm:pt>
    <dgm:pt modelId="{8252D14F-9000-5A4A-AC24-F3E4C71C2E19}" type="sibTrans" cxnId="{7AED5203-68AF-7D4F-9C68-AFE2D1FB075C}">
      <dgm:prSet/>
      <dgm:spPr/>
      <dgm:t>
        <a:bodyPr/>
        <a:lstStyle/>
        <a:p>
          <a:pPr latinLnBrk="1"/>
          <a:endParaRPr lang="ko-KR" altLang="en-US" sz="1400"/>
        </a:p>
      </dgm:t>
    </dgm:pt>
    <dgm:pt modelId="{B1473794-4C51-A34A-A269-2088DCE1C35F}" type="pres">
      <dgm:prSet presAssocID="{2B710145-7E8B-034D-B79F-145AD8F883D1}" presName="Name0" presStyleCnt="0">
        <dgm:presLayoutVars>
          <dgm:dir/>
          <dgm:resizeHandles val="exact"/>
        </dgm:presLayoutVars>
      </dgm:prSet>
      <dgm:spPr/>
    </dgm:pt>
    <dgm:pt modelId="{41BA7C2A-3292-4A4C-8956-402CA7D49255}" type="pres">
      <dgm:prSet presAssocID="{F05915E1-86F4-3A45-AEA6-D7AD8268DD3C}" presName="node" presStyleLbl="node1" presStyleIdx="0" presStyleCnt="5">
        <dgm:presLayoutVars>
          <dgm:bulletEnabled val="1"/>
        </dgm:presLayoutVars>
      </dgm:prSet>
      <dgm:spPr/>
    </dgm:pt>
    <dgm:pt modelId="{41679521-6C1D-4141-B2A1-D5149E663F0E}" type="pres">
      <dgm:prSet presAssocID="{45F855D6-9F4D-4E47-AAD0-F76AD96139B4}" presName="sibTrans" presStyleLbl="sibTrans2D1" presStyleIdx="0" presStyleCnt="4"/>
      <dgm:spPr/>
    </dgm:pt>
    <dgm:pt modelId="{263C3EF4-38EF-1A4E-A74E-0C8B4069D568}" type="pres">
      <dgm:prSet presAssocID="{45F855D6-9F4D-4E47-AAD0-F76AD96139B4}" presName="connectorText" presStyleLbl="sibTrans2D1" presStyleIdx="0" presStyleCnt="4"/>
      <dgm:spPr/>
    </dgm:pt>
    <dgm:pt modelId="{27E54E07-4E68-0743-AAD2-688DA81036E2}" type="pres">
      <dgm:prSet presAssocID="{4313F35C-3CEB-D347-B7A1-88BCDFD47AF7}" presName="node" presStyleLbl="node1" presStyleIdx="1" presStyleCnt="5">
        <dgm:presLayoutVars>
          <dgm:bulletEnabled val="1"/>
        </dgm:presLayoutVars>
      </dgm:prSet>
      <dgm:spPr/>
    </dgm:pt>
    <dgm:pt modelId="{B481EEFE-4D5D-0E48-938D-809EF20578E9}" type="pres">
      <dgm:prSet presAssocID="{1B4A09AD-A77A-C841-90D9-DB6BFE8FE145}" presName="sibTrans" presStyleLbl="sibTrans2D1" presStyleIdx="1" presStyleCnt="4"/>
      <dgm:spPr/>
    </dgm:pt>
    <dgm:pt modelId="{3CBA1AAA-A5DE-634D-86F1-79C27A2E86F0}" type="pres">
      <dgm:prSet presAssocID="{1B4A09AD-A77A-C841-90D9-DB6BFE8FE145}" presName="connectorText" presStyleLbl="sibTrans2D1" presStyleIdx="1" presStyleCnt="4"/>
      <dgm:spPr/>
    </dgm:pt>
    <dgm:pt modelId="{FD067FA2-E54B-EA48-8A18-30A0F78B03C5}" type="pres">
      <dgm:prSet presAssocID="{FDA08E9A-D5C1-2844-BC4A-A8D5DC116AC1}" presName="node" presStyleLbl="node1" presStyleIdx="2" presStyleCnt="5">
        <dgm:presLayoutVars>
          <dgm:bulletEnabled val="1"/>
        </dgm:presLayoutVars>
      </dgm:prSet>
      <dgm:spPr/>
    </dgm:pt>
    <dgm:pt modelId="{51B5ED27-D1C4-5245-B2D4-EDB670FD4C00}" type="pres">
      <dgm:prSet presAssocID="{5EE57D11-5C16-B04C-BF08-7BE1DCAAE122}" presName="sibTrans" presStyleLbl="sibTrans2D1" presStyleIdx="2" presStyleCnt="4"/>
      <dgm:spPr/>
    </dgm:pt>
    <dgm:pt modelId="{CD1429A9-1E66-3D4C-B3B2-0CE015B08692}" type="pres">
      <dgm:prSet presAssocID="{5EE57D11-5C16-B04C-BF08-7BE1DCAAE122}" presName="connectorText" presStyleLbl="sibTrans2D1" presStyleIdx="2" presStyleCnt="4"/>
      <dgm:spPr/>
    </dgm:pt>
    <dgm:pt modelId="{BC0847BA-772A-3241-A697-163A7962806E}" type="pres">
      <dgm:prSet presAssocID="{D42E88E9-2DEE-0D43-82DC-A4F67397F779}" presName="node" presStyleLbl="node1" presStyleIdx="3" presStyleCnt="5">
        <dgm:presLayoutVars>
          <dgm:bulletEnabled val="1"/>
        </dgm:presLayoutVars>
      </dgm:prSet>
      <dgm:spPr/>
    </dgm:pt>
    <dgm:pt modelId="{8B368BAC-5554-1847-B5C7-8BEDDD6C48F2}" type="pres">
      <dgm:prSet presAssocID="{912F859A-76AB-C046-AC83-28BEA38F519A}" presName="sibTrans" presStyleLbl="sibTrans2D1" presStyleIdx="3" presStyleCnt="4"/>
      <dgm:spPr/>
    </dgm:pt>
    <dgm:pt modelId="{4B4952F1-FE12-754C-87E6-B05B65BFDD15}" type="pres">
      <dgm:prSet presAssocID="{912F859A-76AB-C046-AC83-28BEA38F519A}" presName="connectorText" presStyleLbl="sibTrans2D1" presStyleIdx="3" presStyleCnt="4"/>
      <dgm:spPr/>
    </dgm:pt>
    <dgm:pt modelId="{93095C4C-7733-3448-923A-A7B2605E310C}" type="pres">
      <dgm:prSet presAssocID="{640F0B20-3B76-0442-AA42-AB12CBC7111B}" presName="node" presStyleLbl="node1" presStyleIdx="4" presStyleCnt="5">
        <dgm:presLayoutVars>
          <dgm:bulletEnabled val="1"/>
        </dgm:presLayoutVars>
      </dgm:prSet>
      <dgm:spPr/>
    </dgm:pt>
  </dgm:ptLst>
  <dgm:cxnLst>
    <dgm:cxn modelId="{7AED5203-68AF-7D4F-9C68-AFE2D1FB075C}" srcId="{2B710145-7E8B-034D-B79F-145AD8F883D1}" destId="{640F0B20-3B76-0442-AA42-AB12CBC7111B}" srcOrd="4" destOrd="0" parTransId="{7AE591D5-4F19-D243-B4EF-871F973DF724}" sibTransId="{8252D14F-9000-5A4A-AC24-F3E4C71C2E19}"/>
    <dgm:cxn modelId="{B2383B07-9D54-6C4C-84E2-13E152EABCC4}" srcId="{2B710145-7E8B-034D-B79F-145AD8F883D1}" destId="{4313F35C-3CEB-D347-B7A1-88BCDFD47AF7}" srcOrd="1" destOrd="0" parTransId="{5B03DB1F-2532-8D4B-804F-7E9DF44216FC}" sibTransId="{1B4A09AD-A77A-C841-90D9-DB6BFE8FE145}"/>
    <dgm:cxn modelId="{43BE351A-EABE-8E41-A3F4-B668013521FE}" srcId="{2B710145-7E8B-034D-B79F-145AD8F883D1}" destId="{FDA08E9A-D5C1-2844-BC4A-A8D5DC116AC1}" srcOrd="2" destOrd="0" parTransId="{C535D6FE-66C6-5D49-8DDB-96C1EA62490B}" sibTransId="{5EE57D11-5C16-B04C-BF08-7BE1DCAAE122}"/>
    <dgm:cxn modelId="{97304125-387D-8543-9377-701EA0C228DC}" srcId="{2B710145-7E8B-034D-B79F-145AD8F883D1}" destId="{F05915E1-86F4-3A45-AEA6-D7AD8268DD3C}" srcOrd="0" destOrd="0" parTransId="{A74401D5-7307-4F4F-977D-EF3BFB843A80}" sibTransId="{45F855D6-9F4D-4E47-AAD0-F76AD96139B4}"/>
    <dgm:cxn modelId="{8388BE2B-D115-794A-9572-6B9940E3C167}" type="presOf" srcId="{912F859A-76AB-C046-AC83-28BEA38F519A}" destId="{8B368BAC-5554-1847-B5C7-8BEDDD6C48F2}" srcOrd="0" destOrd="0" presId="urn:microsoft.com/office/officeart/2005/8/layout/process1"/>
    <dgm:cxn modelId="{D80DC42E-F1E4-D944-A964-DF257F59390B}" type="presOf" srcId="{1B4A09AD-A77A-C841-90D9-DB6BFE8FE145}" destId="{B481EEFE-4D5D-0E48-938D-809EF20578E9}" srcOrd="0" destOrd="0" presId="urn:microsoft.com/office/officeart/2005/8/layout/process1"/>
    <dgm:cxn modelId="{B9DE1643-021E-8E48-91BE-673E12A3FF94}" type="presOf" srcId="{FDA08E9A-D5C1-2844-BC4A-A8D5DC116AC1}" destId="{FD067FA2-E54B-EA48-8A18-30A0F78B03C5}" srcOrd="0" destOrd="0" presId="urn:microsoft.com/office/officeart/2005/8/layout/process1"/>
    <dgm:cxn modelId="{7F458E4E-840F-1741-899A-3544AD378E5C}" type="presOf" srcId="{45F855D6-9F4D-4E47-AAD0-F76AD96139B4}" destId="{41679521-6C1D-4141-B2A1-D5149E663F0E}" srcOrd="0" destOrd="0" presId="urn:microsoft.com/office/officeart/2005/8/layout/process1"/>
    <dgm:cxn modelId="{0C12B550-0F6A-7A4E-95B8-F2FF5CF60DD9}" type="presOf" srcId="{D42E88E9-2DEE-0D43-82DC-A4F67397F779}" destId="{BC0847BA-772A-3241-A697-163A7962806E}" srcOrd="0" destOrd="0" presId="urn:microsoft.com/office/officeart/2005/8/layout/process1"/>
    <dgm:cxn modelId="{7CC19A58-0449-8443-9723-347521FAA51A}" srcId="{2B710145-7E8B-034D-B79F-145AD8F883D1}" destId="{D42E88E9-2DEE-0D43-82DC-A4F67397F779}" srcOrd="3" destOrd="0" parTransId="{5C9A823F-A2EE-7547-B740-095BA3500E79}" sibTransId="{912F859A-76AB-C046-AC83-28BEA38F519A}"/>
    <dgm:cxn modelId="{4A2D645C-DEE6-4747-A30C-C2FFA108A50B}" type="presOf" srcId="{4313F35C-3CEB-D347-B7A1-88BCDFD47AF7}" destId="{27E54E07-4E68-0743-AAD2-688DA81036E2}" srcOrd="0" destOrd="0" presId="urn:microsoft.com/office/officeart/2005/8/layout/process1"/>
    <dgm:cxn modelId="{3F4B4F7D-717F-3542-BD7A-597CF7296317}" type="presOf" srcId="{5EE57D11-5C16-B04C-BF08-7BE1DCAAE122}" destId="{51B5ED27-D1C4-5245-B2D4-EDB670FD4C00}" srcOrd="0" destOrd="0" presId="urn:microsoft.com/office/officeart/2005/8/layout/process1"/>
    <dgm:cxn modelId="{893A6A88-EC9E-704E-AFF8-FDF4C266DD23}" type="presOf" srcId="{5EE57D11-5C16-B04C-BF08-7BE1DCAAE122}" destId="{CD1429A9-1E66-3D4C-B3B2-0CE015B08692}" srcOrd="1" destOrd="0" presId="urn:microsoft.com/office/officeart/2005/8/layout/process1"/>
    <dgm:cxn modelId="{8C939196-C3EF-2F40-9523-8FE2C40FF422}" type="presOf" srcId="{1B4A09AD-A77A-C841-90D9-DB6BFE8FE145}" destId="{3CBA1AAA-A5DE-634D-86F1-79C27A2E86F0}" srcOrd="1" destOrd="0" presId="urn:microsoft.com/office/officeart/2005/8/layout/process1"/>
    <dgm:cxn modelId="{ED7C4B9D-C88B-7640-A6C1-4DC1203C949D}" type="presOf" srcId="{45F855D6-9F4D-4E47-AAD0-F76AD96139B4}" destId="{263C3EF4-38EF-1A4E-A74E-0C8B4069D568}" srcOrd="1" destOrd="0" presId="urn:microsoft.com/office/officeart/2005/8/layout/process1"/>
    <dgm:cxn modelId="{CAA796AA-780A-104D-BC3A-134F9F35E331}" type="presOf" srcId="{2B710145-7E8B-034D-B79F-145AD8F883D1}" destId="{B1473794-4C51-A34A-A269-2088DCE1C35F}" srcOrd="0" destOrd="0" presId="urn:microsoft.com/office/officeart/2005/8/layout/process1"/>
    <dgm:cxn modelId="{94C6EDD1-6A08-7944-8425-D6D7EEF7417E}" type="presOf" srcId="{640F0B20-3B76-0442-AA42-AB12CBC7111B}" destId="{93095C4C-7733-3448-923A-A7B2605E310C}" srcOrd="0" destOrd="0" presId="urn:microsoft.com/office/officeart/2005/8/layout/process1"/>
    <dgm:cxn modelId="{776602E2-7266-E24A-ABDA-E8FB8CE590ED}" type="presOf" srcId="{F05915E1-86F4-3A45-AEA6-D7AD8268DD3C}" destId="{41BA7C2A-3292-4A4C-8956-402CA7D49255}" srcOrd="0" destOrd="0" presId="urn:microsoft.com/office/officeart/2005/8/layout/process1"/>
    <dgm:cxn modelId="{49B5A2ED-2898-4940-A917-6D530BF15CAE}" type="presOf" srcId="{912F859A-76AB-C046-AC83-28BEA38F519A}" destId="{4B4952F1-FE12-754C-87E6-B05B65BFDD15}" srcOrd="1" destOrd="0" presId="urn:microsoft.com/office/officeart/2005/8/layout/process1"/>
    <dgm:cxn modelId="{7A4C6F40-2940-3044-817E-19F65F089162}" type="presParOf" srcId="{B1473794-4C51-A34A-A269-2088DCE1C35F}" destId="{41BA7C2A-3292-4A4C-8956-402CA7D49255}" srcOrd="0" destOrd="0" presId="urn:microsoft.com/office/officeart/2005/8/layout/process1"/>
    <dgm:cxn modelId="{982C1B04-B872-4A4D-BE98-4240A5A1F342}" type="presParOf" srcId="{B1473794-4C51-A34A-A269-2088DCE1C35F}" destId="{41679521-6C1D-4141-B2A1-D5149E663F0E}" srcOrd="1" destOrd="0" presId="urn:microsoft.com/office/officeart/2005/8/layout/process1"/>
    <dgm:cxn modelId="{9353D4F8-AE64-BD4C-B72D-8404B694C1AD}" type="presParOf" srcId="{41679521-6C1D-4141-B2A1-D5149E663F0E}" destId="{263C3EF4-38EF-1A4E-A74E-0C8B4069D568}" srcOrd="0" destOrd="0" presId="urn:microsoft.com/office/officeart/2005/8/layout/process1"/>
    <dgm:cxn modelId="{9B7406C8-4AE4-D844-BC4B-D7AAF18E7A3D}" type="presParOf" srcId="{B1473794-4C51-A34A-A269-2088DCE1C35F}" destId="{27E54E07-4E68-0743-AAD2-688DA81036E2}" srcOrd="2" destOrd="0" presId="urn:microsoft.com/office/officeart/2005/8/layout/process1"/>
    <dgm:cxn modelId="{07A8CCFB-B13F-8B4E-A19E-66491810C400}" type="presParOf" srcId="{B1473794-4C51-A34A-A269-2088DCE1C35F}" destId="{B481EEFE-4D5D-0E48-938D-809EF20578E9}" srcOrd="3" destOrd="0" presId="urn:microsoft.com/office/officeart/2005/8/layout/process1"/>
    <dgm:cxn modelId="{218B4BD4-3944-1645-A76F-FA7974156E4B}" type="presParOf" srcId="{B481EEFE-4D5D-0E48-938D-809EF20578E9}" destId="{3CBA1AAA-A5DE-634D-86F1-79C27A2E86F0}" srcOrd="0" destOrd="0" presId="urn:microsoft.com/office/officeart/2005/8/layout/process1"/>
    <dgm:cxn modelId="{8525FC9B-B5EB-504B-A78E-4ADF4DCB9B68}" type="presParOf" srcId="{B1473794-4C51-A34A-A269-2088DCE1C35F}" destId="{FD067FA2-E54B-EA48-8A18-30A0F78B03C5}" srcOrd="4" destOrd="0" presId="urn:microsoft.com/office/officeart/2005/8/layout/process1"/>
    <dgm:cxn modelId="{4F4FA855-9D75-944F-8F4E-BC3B9CF9589C}" type="presParOf" srcId="{B1473794-4C51-A34A-A269-2088DCE1C35F}" destId="{51B5ED27-D1C4-5245-B2D4-EDB670FD4C00}" srcOrd="5" destOrd="0" presId="urn:microsoft.com/office/officeart/2005/8/layout/process1"/>
    <dgm:cxn modelId="{5CF89D4F-C996-434A-867E-91104960D4D5}" type="presParOf" srcId="{51B5ED27-D1C4-5245-B2D4-EDB670FD4C00}" destId="{CD1429A9-1E66-3D4C-B3B2-0CE015B08692}" srcOrd="0" destOrd="0" presId="urn:microsoft.com/office/officeart/2005/8/layout/process1"/>
    <dgm:cxn modelId="{724644A6-5F87-104F-A137-08B2F51F8215}" type="presParOf" srcId="{B1473794-4C51-A34A-A269-2088DCE1C35F}" destId="{BC0847BA-772A-3241-A697-163A7962806E}" srcOrd="6" destOrd="0" presId="urn:microsoft.com/office/officeart/2005/8/layout/process1"/>
    <dgm:cxn modelId="{277B1A42-0192-524A-B1DB-86C3CA9B0D8F}" type="presParOf" srcId="{B1473794-4C51-A34A-A269-2088DCE1C35F}" destId="{8B368BAC-5554-1847-B5C7-8BEDDD6C48F2}" srcOrd="7" destOrd="0" presId="urn:microsoft.com/office/officeart/2005/8/layout/process1"/>
    <dgm:cxn modelId="{00E1EB9C-D45C-9A49-BB05-EF0E9E56E94F}" type="presParOf" srcId="{8B368BAC-5554-1847-B5C7-8BEDDD6C48F2}" destId="{4B4952F1-FE12-754C-87E6-B05B65BFDD15}" srcOrd="0" destOrd="0" presId="urn:microsoft.com/office/officeart/2005/8/layout/process1"/>
    <dgm:cxn modelId="{40EAC585-3DBD-5843-B658-0B52E537859A}" type="presParOf" srcId="{B1473794-4C51-A34A-A269-2088DCE1C35F}" destId="{93095C4C-7733-3448-923A-A7B2605E310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A7C2A-3292-4A4C-8956-402CA7D49255}">
      <dsp:nvSpPr>
        <dsp:cNvPr id="0" name=""/>
        <dsp:cNvSpPr/>
      </dsp:nvSpPr>
      <dsp:spPr>
        <a:xfrm>
          <a:off x="5134" y="1541469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/>
            <a:t>골프장</a:t>
          </a:r>
          <a:endParaRPr lang="en-US" altLang="ko-KR" sz="1400" kern="1200" dirty="0"/>
        </a:p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/>
            <a:t>방문</a:t>
          </a:r>
        </a:p>
      </dsp:txBody>
      <dsp:txXfrm>
        <a:off x="42284" y="1578619"/>
        <a:ext cx="1517416" cy="1194099"/>
      </dsp:txXfrm>
    </dsp:sp>
    <dsp:sp modelId="{41679521-6C1D-4141-B2A1-D5149E663F0E}">
      <dsp:nvSpPr>
        <dsp:cNvPr id="0" name=""/>
        <dsp:cNvSpPr/>
      </dsp:nvSpPr>
      <dsp:spPr>
        <a:xfrm>
          <a:off x="1756023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000" kern="1200"/>
        </a:p>
      </dsp:txBody>
      <dsp:txXfrm>
        <a:off x="1756023" y="2057245"/>
        <a:ext cx="236210" cy="236847"/>
      </dsp:txXfrm>
    </dsp:sp>
    <dsp:sp modelId="{27E54E07-4E68-0743-AAD2-688DA81036E2}">
      <dsp:nvSpPr>
        <dsp:cNvPr id="0" name=""/>
        <dsp:cNvSpPr/>
      </dsp:nvSpPr>
      <dsp:spPr>
        <a:xfrm>
          <a:off x="2233538" y="1541469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/>
            <a:t>골프장</a:t>
          </a:r>
          <a:endParaRPr lang="en-US" altLang="ko-KR" sz="1400" kern="1200" dirty="0"/>
        </a:p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/>
            <a:t>체크인</a:t>
          </a:r>
        </a:p>
      </dsp:txBody>
      <dsp:txXfrm>
        <a:off x="2270688" y="1578619"/>
        <a:ext cx="1517416" cy="1194099"/>
      </dsp:txXfrm>
    </dsp:sp>
    <dsp:sp modelId="{B481EEFE-4D5D-0E48-938D-809EF20578E9}">
      <dsp:nvSpPr>
        <dsp:cNvPr id="0" name=""/>
        <dsp:cNvSpPr/>
      </dsp:nvSpPr>
      <dsp:spPr>
        <a:xfrm>
          <a:off x="3984426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000" kern="1200"/>
        </a:p>
      </dsp:txBody>
      <dsp:txXfrm>
        <a:off x="3984426" y="2057245"/>
        <a:ext cx="236210" cy="236847"/>
      </dsp:txXfrm>
    </dsp:sp>
    <dsp:sp modelId="{FD067FA2-E54B-EA48-8A18-30A0F78B03C5}">
      <dsp:nvSpPr>
        <dsp:cNvPr id="0" name=""/>
        <dsp:cNvSpPr/>
      </dsp:nvSpPr>
      <dsp:spPr>
        <a:xfrm>
          <a:off x="4461941" y="1541469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400" kern="1200" dirty="0"/>
            <a:t>SINGLE</a:t>
          </a:r>
        </a:p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/>
            <a:t>키오스크에서 </a:t>
          </a:r>
          <a:endParaRPr lang="en-US" altLang="ko-KR" sz="1400" kern="1200" dirty="0"/>
        </a:p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/>
            <a:t>내 정보 찾기</a:t>
          </a:r>
        </a:p>
      </dsp:txBody>
      <dsp:txXfrm>
        <a:off x="4499091" y="1578619"/>
        <a:ext cx="1517416" cy="1194099"/>
      </dsp:txXfrm>
    </dsp:sp>
    <dsp:sp modelId="{51B5ED27-D1C4-5245-B2D4-EDB670FD4C00}">
      <dsp:nvSpPr>
        <dsp:cNvPr id="0" name=""/>
        <dsp:cNvSpPr/>
      </dsp:nvSpPr>
      <dsp:spPr>
        <a:xfrm>
          <a:off x="6212830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000" kern="1200"/>
        </a:p>
      </dsp:txBody>
      <dsp:txXfrm>
        <a:off x="6212830" y="2057245"/>
        <a:ext cx="236210" cy="236847"/>
      </dsp:txXfrm>
    </dsp:sp>
    <dsp:sp modelId="{BC0847BA-772A-3241-A697-163A7962806E}">
      <dsp:nvSpPr>
        <dsp:cNvPr id="0" name=""/>
        <dsp:cNvSpPr/>
      </dsp:nvSpPr>
      <dsp:spPr>
        <a:xfrm>
          <a:off x="6690345" y="1541469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/>
            <a:t>내 이름 선택 후 결제하기</a:t>
          </a:r>
        </a:p>
      </dsp:txBody>
      <dsp:txXfrm>
        <a:off x="6727495" y="1578619"/>
        <a:ext cx="1517416" cy="1194099"/>
      </dsp:txXfrm>
    </dsp:sp>
    <dsp:sp modelId="{8B368BAC-5554-1847-B5C7-8BEDDD6C48F2}">
      <dsp:nvSpPr>
        <dsp:cNvPr id="0" name=""/>
        <dsp:cNvSpPr/>
      </dsp:nvSpPr>
      <dsp:spPr>
        <a:xfrm>
          <a:off x="8441233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000" kern="1200"/>
        </a:p>
      </dsp:txBody>
      <dsp:txXfrm>
        <a:off x="8441233" y="2057245"/>
        <a:ext cx="236210" cy="236847"/>
      </dsp:txXfrm>
    </dsp:sp>
    <dsp:sp modelId="{93095C4C-7733-3448-923A-A7B2605E310C}">
      <dsp:nvSpPr>
        <dsp:cNvPr id="0" name=""/>
        <dsp:cNvSpPr/>
      </dsp:nvSpPr>
      <dsp:spPr>
        <a:xfrm>
          <a:off x="8918748" y="1541469"/>
          <a:ext cx="1591716" cy="1268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kern="1200" dirty="0"/>
            <a:t>차량으로 이동 후 플레이</a:t>
          </a:r>
        </a:p>
      </dsp:txBody>
      <dsp:txXfrm>
        <a:off x="8955898" y="1578619"/>
        <a:ext cx="1517416" cy="1194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243F8-6800-C945-A9DE-CCD1C8C9AD32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BF470-5FC3-FF4B-B6F1-EB41D598FD2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8143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09CA6D-59D1-A440-A7F2-17183D2A267C}" type="slidenum">
              <a:rPr kumimoji="1" lang="ko-KR" altLang="en-US" smtClean="0"/>
              <a:t>1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01189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A2CFFB-5747-A7B2-9F99-9A1E0F4A6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C1C2898-7909-11D0-10D3-FFBF04E58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C74889-FD68-832A-780A-1A45A50CE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777935-36F9-8950-401A-F0A18F55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67BFF9-779F-3056-2E91-C5C775393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19792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F3A499-6C2D-9B8E-72BC-446889243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AFF195B-8B8B-215F-FC1D-44237EE15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26AC371-0D2E-0FBA-3F27-BD534E01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66F66B-D766-14D3-A082-04D1C53B2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0D2290-E339-847E-B00D-CA6B00AA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1990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F74839D-37A6-5C0F-96AB-353D0D630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A936D4C-6FA2-90DA-6EDD-7198F64FA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BD95C2-F405-1E99-23DB-3F8D39598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111A82-77AF-687E-1D42-99042CE2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CF6061-7B52-8965-A29A-CBCE87C2D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5896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3C5E54-8D62-6289-AA20-0D590BF61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CA1547-A98F-7A5C-5C93-820A9B352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9566DF1-C499-0FAB-5957-F8CAF2C6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253261-6CE6-3D3E-0FBD-2A408465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CF3673-3579-0D13-A055-1239E952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48636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A21D3D-0511-BDDA-692D-6BED3E606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601C07-BE32-79D0-2CA1-1B3652A96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2A25A3-E827-B12E-FE61-7A54C08A7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1B128B-E9BF-B72F-65B2-3EBC40AE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DF9F02-F918-207A-91CC-46B95B1F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9495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118126-484A-4D96-63F5-A02ACF3D3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E21564-7876-CC07-4F2E-2C719C77C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5D02DCA-1EAD-66F2-6805-35AE1EF85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0BCD0A2-FB7F-0F75-B6D1-67C6F09CE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BFA6A82-5048-6433-8FDA-7C23C56B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4AA796-37B1-2E7E-BCA8-6338D541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5636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5671A1-E1D0-45F9-1DD7-FC2199426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D5484E-ED7F-8526-A06B-8B5A84ECA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04F1D3-C365-A01E-46E9-D4607EEB9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2B36051-C586-B1F0-5A93-38AE48D601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017C7A9-3E2F-6E42-3092-D18DD3C85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743EC54-B795-F393-9B70-35F2B6769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06D6D7-495B-8009-69C2-DE34EE84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0437297-CD59-7818-D5F9-2C586275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8753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16C7E5-5A65-CB33-E8B7-C1C1CDE86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827838-825F-C3EB-63DE-7F11E6B7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E93194D-E7F1-5C44-8226-127ECA37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756CF9E-1A98-38A1-B045-95DE530A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6103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4683CED-2EB9-06EA-E152-B5AE9C6ED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A1A2C72-EAFD-2030-43A8-B318639C9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6C2A52E-0135-E8E3-E1B6-2CAFC8D1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7673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EBA129-A851-3A2F-1D98-991628FE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D198271-E8D6-2980-F832-C5CD3D6E8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AE39B57-9029-D627-6EB7-853BE1653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0244A52-20DD-B5E9-2229-A4928F1D5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B6454A-494B-8716-0557-499546008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965C583-F141-8210-513D-FA88EA18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398354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FB6AE1-3CA8-BEC6-6ADA-A48F707A7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347ADDE-89FC-FA2B-9476-CA9E0E9FDA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5B1D1C-E79B-38EE-B19B-443B2D6A7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5B765E-D1B0-05F9-324B-E528C62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10B141E-A654-FE4F-8A29-42848B60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06742B7-24C8-D2C5-FE2E-7EE8E3916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5208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00D0C07-AEDA-DA27-6C3E-6C1BAAC0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0C0B06E-EF6E-5EDA-F093-F3272B532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B583A4-18D6-1BAD-C627-C8C52F44C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6B17DF-9AB3-5342-B1BB-0B2E0B308775}" type="datetimeFigureOut">
              <a:rPr kumimoji="1" lang="ko-KR" altLang="en-US" smtClean="0"/>
              <a:t>2025. 8. 21.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AA3155-7334-E4BD-279A-733C2F288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CDF2B1-2B1B-5FF9-F38B-F86C0A778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32B3C8-A718-4444-A0A8-CD74BED4E3E7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9776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블랙, 어둠이(가) 표시된 사진&#10;&#10;자동 생성된 설명">
            <a:extLst>
              <a:ext uri="{FF2B5EF4-FFF2-40B4-BE49-F238E27FC236}">
                <a16:creationId xmlns:a16="http://schemas.microsoft.com/office/drawing/2014/main" id="{1DC4B679-295E-6101-28EA-B8A79B634F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799" y="1015670"/>
            <a:ext cx="7772400" cy="3178097"/>
          </a:xfrm>
          <a:prstGeom prst="rect">
            <a:avLst/>
          </a:prstGeom>
        </p:spPr>
      </p:pic>
      <p:sp>
        <p:nvSpPr>
          <p:cNvPr id="3" name="부제목 2">
            <a:extLst>
              <a:ext uri="{FF2B5EF4-FFF2-40B4-BE49-F238E27FC236}">
                <a16:creationId xmlns:a16="http://schemas.microsoft.com/office/drawing/2014/main" id="{1A9E3186-CD19-1DE2-ACE1-4E03B347E5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ko-KR" altLang="en-US" b="1" dirty="0"/>
              <a:t>키오스크 적용 예시</a:t>
            </a:r>
            <a:endParaRPr kumimoji="1" lang="en-US" altLang="ko-KR" b="1" dirty="0"/>
          </a:p>
          <a:p>
            <a:r>
              <a:rPr kumimoji="1" lang="en-US" altLang="ko-KR" dirty="0"/>
              <a:t> </a:t>
            </a:r>
            <a:endParaRPr kumimoji="1"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9C65378-0494-7EF8-AA91-BFE133F3B8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8124" y="4785496"/>
            <a:ext cx="2115751" cy="21157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195AD15-6FD5-D912-95F4-64901831C0BA}"/>
              </a:ext>
            </a:extLst>
          </p:cNvPr>
          <p:cNvSpPr txBox="1"/>
          <p:nvPr/>
        </p:nvSpPr>
        <p:spPr>
          <a:xfrm>
            <a:off x="8978900" y="6159500"/>
            <a:ext cx="3110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R" dirty="0"/>
              <a:t>2025. 8.</a:t>
            </a:r>
            <a:r>
              <a:rPr kumimoji="1" lang="ko-KR" altLang="en-US" dirty="0"/>
              <a:t> </a:t>
            </a:r>
            <a:r>
              <a:rPr kumimoji="1" lang="en-US" altLang="ko-KR" dirty="0"/>
              <a:t>21</a:t>
            </a:r>
            <a:r>
              <a:rPr kumimoji="1" lang="ko-KR" altLang="en-US" dirty="0"/>
              <a:t> </a:t>
            </a:r>
            <a:r>
              <a:rPr kumimoji="1" lang="en-US" altLang="ko-KR" dirty="0"/>
              <a:t>/</a:t>
            </a:r>
            <a:r>
              <a:rPr kumimoji="1" lang="ko-KR" altLang="en-US" dirty="0"/>
              <a:t> 작성자</a:t>
            </a:r>
            <a:r>
              <a:rPr kumimoji="1" lang="en-US" altLang="ko-KR" dirty="0"/>
              <a:t>:</a:t>
            </a:r>
            <a:r>
              <a:rPr kumimoji="1" lang="ko-KR" altLang="en-US" dirty="0"/>
              <a:t> 최재영</a:t>
            </a:r>
          </a:p>
        </p:txBody>
      </p:sp>
    </p:spTree>
    <p:extLst>
      <p:ext uri="{BB962C8B-B14F-4D97-AF65-F5344CB8AC3E}">
        <p14:creationId xmlns:p14="http://schemas.microsoft.com/office/powerpoint/2010/main" val="39840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2CF6E-FDC8-1E1C-C7F4-77530AE0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개요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F7D831-0A4F-4B25-0784-3AB82C9BF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ko-KR" altLang="en-US" dirty="0"/>
              <a:t>고정된 상품을 구매하는 방식이 아닙니다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이용자가 골프장 방문 후 골프장 체크인 이후</a:t>
            </a:r>
            <a:r>
              <a:rPr kumimoji="1" lang="en-US" altLang="ko-KR" dirty="0"/>
              <a:t>,</a:t>
            </a:r>
            <a:r>
              <a:rPr kumimoji="1" lang="ko-KR" altLang="en-US" dirty="0"/>
              <a:t> 저희 키오스크에서 이용자 선택 후 결제하는 방식입니다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>
                <a:solidFill>
                  <a:srgbClr val="FF0000"/>
                </a:solidFill>
              </a:rPr>
              <a:t>골프장 예약은 별도의 비용이 발생하지 않으며</a:t>
            </a:r>
            <a:r>
              <a:rPr kumimoji="1" lang="en-US" altLang="ko-KR" dirty="0"/>
              <a:t>,</a:t>
            </a:r>
            <a:r>
              <a:rPr kumimoji="1" lang="ko-KR" altLang="en-US" dirty="0"/>
              <a:t> 이용일에 직접 방문하여 차량 탑승 전 키오스크를 통해 </a:t>
            </a:r>
            <a:r>
              <a:rPr kumimoji="1" lang="ko-KR" altLang="en-US" dirty="0" err="1"/>
              <a:t>선결제</a:t>
            </a:r>
            <a:r>
              <a:rPr kumimoji="1" lang="ko-KR" altLang="en-US" dirty="0"/>
              <a:t> 후 이용 하는 방식입니다</a:t>
            </a:r>
            <a:r>
              <a:rPr kumimoji="1" lang="en-US" altLang="ko-KR" dirty="0"/>
              <a:t>.</a:t>
            </a:r>
          </a:p>
          <a:p>
            <a:r>
              <a:rPr kumimoji="1" lang="ko-KR" altLang="en-US" dirty="0"/>
              <a:t>골프장 측에 먼저 체크인을 해야</a:t>
            </a:r>
            <a:r>
              <a:rPr kumimoji="1" lang="en-US" altLang="ko-KR" dirty="0"/>
              <a:t>,</a:t>
            </a:r>
            <a:r>
              <a:rPr kumimoji="1" lang="ko-KR" altLang="en-US" dirty="0"/>
              <a:t> 저희 키오스크 측 이용자 리스트에 나타납니다</a:t>
            </a:r>
            <a:r>
              <a:rPr kumimoji="1"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077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DE21FB-9DA6-51BD-7A47-201BC297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이용 흐름</a:t>
            </a:r>
          </a:p>
        </p:txBody>
      </p:sp>
      <p:graphicFrame>
        <p:nvGraphicFramePr>
          <p:cNvPr id="4" name="내용 개체 틀 3">
            <a:extLst>
              <a:ext uri="{FF2B5EF4-FFF2-40B4-BE49-F238E27FC236}">
                <a16:creationId xmlns:a16="http://schemas.microsoft.com/office/drawing/2014/main" id="{EBE27B44-35BF-5517-6C0E-3575D0DE8B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6933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1387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4CC273-5FBE-1F41-6C73-828CE4CE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 dirty="0"/>
              <a:t>키오스크 화면 예시</a:t>
            </a:r>
          </a:p>
        </p:txBody>
      </p:sp>
      <p:pic>
        <p:nvPicPr>
          <p:cNvPr id="5" name="내용 개체 틀 4" descr="텍스트, 스크린샷, 번호, 폰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DD8AFD5F-A99C-463D-1BBF-4D9CCC35CA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3952" y="1579477"/>
            <a:ext cx="3001367" cy="4802188"/>
          </a:xfrm>
        </p:spPr>
      </p:pic>
      <p:pic>
        <p:nvPicPr>
          <p:cNvPr id="7" name="그림 6" descr="텍스트, 스크린샷, 폰트, 번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ACA5E882-7945-367F-C802-0D493B593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0930" y="1579477"/>
            <a:ext cx="3001367" cy="4802188"/>
          </a:xfrm>
          <a:prstGeom prst="rect">
            <a:avLst/>
          </a:prstGeom>
        </p:spPr>
      </p:pic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8584F24E-136C-AC86-ED7B-9D15E90867CC}"/>
              </a:ext>
            </a:extLst>
          </p:cNvPr>
          <p:cNvCxnSpPr/>
          <p:nvPr/>
        </p:nvCxnSpPr>
        <p:spPr>
          <a:xfrm>
            <a:off x="5523470" y="3980571"/>
            <a:ext cx="10256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928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94</Words>
  <Application>Microsoft Macintosh PowerPoint</Application>
  <PresentationFormat>와이드스크린</PresentationFormat>
  <Paragraphs>20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개요</vt:lpstr>
      <vt:lpstr>이용 흐름</vt:lpstr>
      <vt:lpstr>키오스크 화면 예시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Choi Jaeyoung</dc:creator>
  <cp:lastModifiedBy>Choi Jaeyoung</cp:lastModifiedBy>
  <cp:revision>1</cp:revision>
  <dcterms:created xsi:type="dcterms:W3CDTF">2025-08-21T02:58:22Z</dcterms:created>
  <dcterms:modified xsi:type="dcterms:W3CDTF">2025-08-21T03:41:48Z</dcterms:modified>
</cp:coreProperties>
</file>