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384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Music_Projector_corporate {b5f15e8e-e16a-4382-9716-28597bb7e60e (online-audio-converter.co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77200" y="2095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924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86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24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63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87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77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On-screen Show (16:9)</PresentationFormat>
  <Paragraphs>0</Paragraphs>
  <Slides>6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Zebulon</dc:creator>
  <cp:lastModifiedBy>user</cp:lastModifiedBy>
  <cp:revision>3</cp:revision>
  <dcterms:created xsi:type="dcterms:W3CDTF">2006-08-16T00:00:00Z</dcterms:created>
  <dcterms:modified xsi:type="dcterms:W3CDTF">2022-01-10T21:46:20Z</dcterms:modified>
</cp:coreProperties>
</file>