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9" r:id="rId7"/>
    <p:sldId id="264" r:id="rId8"/>
    <p:sldId id="265" r:id="rId9"/>
    <p:sldId id="268" r:id="rId10"/>
    <p:sldId id="270" r:id="rId11"/>
    <p:sldId id="275" r:id="rId12"/>
    <p:sldId id="276" r:id="rId13"/>
    <p:sldId id="272" r:id="rId14"/>
    <p:sldId id="287" r:id="rId15"/>
    <p:sldId id="273" r:id="rId16"/>
    <p:sldId id="274" r:id="rId17"/>
    <p:sldId id="277" r:id="rId18"/>
    <p:sldId id="279" r:id="rId19"/>
    <p:sldId id="281" r:id="rId20"/>
    <p:sldId id="283" r:id="rId21"/>
    <p:sldId id="286" r:id="rId2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A4E9E9-3F6F-4DE7-BBEA-AA6E010523D0}" v="6" dt="2024-04-22T21:40:30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91" autoAdjust="0"/>
    <p:restoredTop sz="94660"/>
  </p:normalViewPr>
  <p:slideViewPr>
    <p:cSldViewPr snapToGrid="0">
      <p:cViewPr>
        <p:scale>
          <a:sx n="33" d="100"/>
          <a:sy n="33" d="100"/>
        </p:scale>
        <p:origin x="3024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ry Faber" userId="fcb19acb-440c-41e2-98ee-60667b8ded69" providerId="ADAL" clId="{A9A4E9E9-3F6F-4DE7-BBEA-AA6E010523D0}"/>
    <pc:docChg chg="undo redo custSel addSld delSld modSld modMainMaster">
      <pc:chgData name="Terry Faber" userId="fcb19acb-440c-41e2-98ee-60667b8ded69" providerId="ADAL" clId="{A9A4E9E9-3F6F-4DE7-BBEA-AA6E010523D0}" dt="2024-04-22T21:55:50.059" v="1628" actId="20577"/>
      <pc:docMkLst>
        <pc:docMk/>
      </pc:docMkLst>
      <pc:sldChg chg="addSp delSp modSp mod">
        <pc:chgData name="Terry Faber" userId="fcb19acb-440c-41e2-98ee-60667b8ded69" providerId="ADAL" clId="{A9A4E9E9-3F6F-4DE7-BBEA-AA6E010523D0}" dt="2024-04-22T21:40:37.758" v="1330" actId="478"/>
        <pc:sldMkLst>
          <pc:docMk/>
          <pc:sldMk cId="1204258441" sldId="256"/>
        </pc:sldMkLst>
        <pc:spChg chg="add mod">
          <ac:chgData name="Terry Faber" userId="fcb19acb-440c-41e2-98ee-60667b8ded69" providerId="ADAL" clId="{A9A4E9E9-3F6F-4DE7-BBEA-AA6E010523D0}" dt="2024-04-22T15:09:58.080" v="1232"/>
          <ac:spMkLst>
            <pc:docMk/>
            <pc:sldMk cId="1204258441" sldId="256"/>
            <ac:spMk id="2" creationId="{C0D144E0-5514-32EC-8DB9-9242510DA322}"/>
          </ac:spMkLst>
        </pc:spChg>
        <pc:spChg chg="mod ord">
          <ac:chgData name="Terry Faber" userId="fcb19acb-440c-41e2-98ee-60667b8ded69" providerId="ADAL" clId="{A9A4E9E9-3F6F-4DE7-BBEA-AA6E010523D0}" dt="2024-04-22T21:40:21.477" v="1328" actId="167"/>
          <ac:spMkLst>
            <pc:docMk/>
            <pc:sldMk cId="1204258441" sldId="256"/>
            <ac:spMk id="4" creationId="{1D30BFFB-AC94-A35C-1A39-AB9034FA235B}"/>
          </ac:spMkLst>
        </pc:spChg>
        <pc:spChg chg="add del mod ord">
          <ac:chgData name="Terry Faber" userId="fcb19acb-440c-41e2-98ee-60667b8ded69" providerId="ADAL" clId="{A9A4E9E9-3F6F-4DE7-BBEA-AA6E010523D0}" dt="2024-04-22T21:40:37.758" v="1330" actId="478"/>
          <ac:spMkLst>
            <pc:docMk/>
            <pc:sldMk cId="1204258441" sldId="256"/>
            <ac:spMk id="6" creationId="{1EED7381-3A47-D154-779E-2C6C02F35DC6}"/>
          </ac:spMkLst>
        </pc:spChg>
        <pc:picChg chg="add mod">
          <ac:chgData name="Terry Faber" userId="fcb19acb-440c-41e2-98ee-60667b8ded69" providerId="ADAL" clId="{A9A4E9E9-3F6F-4DE7-BBEA-AA6E010523D0}" dt="2024-04-22T21:40:21.273" v="1327" actId="1076"/>
          <ac:picMkLst>
            <pc:docMk/>
            <pc:sldMk cId="1204258441" sldId="256"/>
            <ac:picMk id="5" creationId="{50A53F2A-09B9-B413-2873-E5C7DF8587F0}"/>
          </ac:picMkLst>
        </pc:picChg>
      </pc:sldChg>
      <pc:sldChg chg="addSp modSp mod">
        <pc:chgData name="Terry Faber" userId="fcb19acb-440c-41e2-98ee-60667b8ded69" providerId="ADAL" clId="{A9A4E9E9-3F6F-4DE7-BBEA-AA6E010523D0}" dt="2024-04-22T21:41:46.473" v="1342" actId="255"/>
        <pc:sldMkLst>
          <pc:docMk/>
          <pc:sldMk cId="62963944" sldId="257"/>
        </pc:sldMkLst>
        <pc:spChg chg="mod">
          <ac:chgData name="Terry Faber" userId="fcb19acb-440c-41e2-98ee-60667b8ded69" providerId="ADAL" clId="{A9A4E9E9-3F6F-4DE7-BBEA-AA6E010523D0}" dt="2024-04-22T21:41:46.473" v="1342" actId="255"/>
          <ac:spMkLst>
            <pc:docMk/>
            <pc:sldMk cId="62963944" sldId="257"/>
            <ac:spMk id="4" creationId="{B1404214-13A9-2F89-388A-D50F558A5F40}"/>
          </ac:spMkLst>
        </pc:spChg>
        <pc:picChg chg="add mod">
          <ac:chgData name="Terry Faber" userId="fcb19acb-440c-41e2-98ee-60667b8ded69" providerId="ADAL" clId="{A9A4E9E9-3F6F-4DE7-BBEA-AA6E010523D0}" dt="2024-04-22T21:26:20.308" v="1271" actId="1076"/>
          <ac:picMkLst>
            <pc:docMk/>
            <pc:sldMk cId="62963944" sldId="257"/>
            <ac:picMk id="3" creationId="{4699B529-762E-0966-4591-EF6D42C345C4}"/>
          </ac:picMkLst>
        </pc:picChg>
      </pc:sldChg>
      <pc:sldChg chg="modSp del mod">
        <pc:chgData name="Terry Faber" userId="fcb19acb-440c-41e2-98ee-60667b8ded69" providerId="ADAL" clId="{A9A4E9E9-3F6F-4DE7-BBEA-AA6E010523D0}" dt="2024-04-22T14:58:24.985" v="1091" actId="2696"/>
        <pc:sldMkLst>
          <pc:docMk/>
          <pc:sldMk cId="2600924806" sldId="258"/>
        </pc:sldMkLst>
        <pc:spChg chg="mod">
          <ac:chgData name="Terry Faber" userId="fcb19acb-440c-41e2-98ee-60667b8ded69" providerId="ADAL" clId="{A9A4E9E9-3F6F-4DE7-BBEA-AA6E010523D0}" dt="2024-04-22T14:53:22.237" v="880" actId="20577"/>
          <ac:spMkLst>
            <pc:docMk/>
            <pc:sldMk cId="2600924806" sldId="258"/>
            <ac:spMk id="4" creationId="{F8BB2937-3C22-B049-5A82-1327228D2E34}"/>
          </ac:spMkLst>
        </pc:spChg>
      </pc:sldChg>
      <pc:sldChg chg="modSp del mod">
        <pc:chgData name="Terry Faber" userId="fcb19acb-440c-41e2-98ee-60667b8ded69" providerId="ADAL" clId="{A9A4E9E9-3F6F-4DE7-BBEA-AA6E010523D0}" dt="2024-04-22T14:58:27.545" v="1092" actId="2696"/>
        <pc:sldMkLst>
          <pc:docMk/>
          <pc:sldMk cId="3327504846" sldId="259"/>
        </pc:sldMkLst>
        <pc:spChg chg="mod">
          <ac:chgData name="Terry Faber" userId="fcb19acb-440c-41e2-98ee-60667b8ded69" providerId="ADAL" clId="{A9A4E9E9-3F6F-4DE7-BBEA-AA6E010523D0}" dt="2024-04-19T16:43:09.106" v="72" actId="255"/>
          <ac:spMkLst>
            <pc:docMk/>
            <pc:sldMk cId="3327504846" sldId="259"/>
            <ac:spMk id="4" creationId="{DE5AADFD-B3B9-F08D-B06D-87C31D843520}"/>
          </ac:spMkLst>
        </pc:spChg>
      </pc:sldChg>
      <pc:sldChg chg="addSp modSp mod">
        <pc:chgData name="Terry Faber" userId="fcb19acb-440c-41e2-98ee-60667b8ded69" providerId="ADAL" clId="{A9A4E9E9-3F6F-4DE7-BBEA-AA6E010523D0}" dt="2024-04-22T21:52:38.074" v="1586" actId="20577"/>
        <pc:sldMkLst>
          <pc:docMk/>
          <pc:sldMk cId="2307464878" sldId="260"/>
        </pc:sldMkLst>
        <pc:spChg chg="mod">
          <ac:chgData name="Terry Faber" userId="fcb19acb-440c-41e2-98ee-60667b8ded69" providerId="ADAL" clId="{A9A4E9E9-3F6F-4DE7-BBEA-AA6E010523D0}" dt="2024-04-22T21:52:38.074" v="1586" actId="20577"/>
          <ac:spMkLst>
            <pc:docMk/>
            <pc:sldMk cId="2307464878" sldId="260"/>
            <ac:spMk id="4" creationId="{B8DC0114-969B-4981-E564-6CD1B97B2554}"/>
          </ac:spMkLst>
        </pc:spChg>
        <pc:picChg chg="add mod">
          <ac:chgData name="Terry Faber" userId="fcb19acb-440c-41e2-98ee-60667b8ded69" providerId="ADAL" clId="{A9A4E9E9-3F6F-4DE7-BBEA-AA6E010523D0}" dt="2024-04-22T21:26:08.959" v="1270" actId="1076"/>
          <ac:picMkLst>
            <pc:docMk/>
            <pc:sldMk cId="2307464878" sldId="260"/>
            <ac:picMk id="3" creationId="{4D484211-C901-B261-969E-571B52462FDC}"/>
          </ac:picMkLst>
        </pc:picChg>
      </pc:sldChg>
      <pc:sldChg chg="modSp mod">
        <pc:chgData name="Terry Faber" userId="fcb19acb-440c-41e2-98ee-60667b8ded69" providerId="ADAL" clId="{A9A4E9E9-3F6F-4DE7-BBEA-AA6E010523D0}" dt="2024-04-22T21:42:19.809" v="1346" actId="113"/>
        <pc:sldMkLst>
          <pc:docMk/>
          <pc:sldMk cId="1082459807" sldId="261"/>
        </pc:sldMkLst>
        <pc:spChg chg="mod">
          <ac:chgData name="Terry Faber" userId="fcb19acb-440c-41e2-98ee-60667b8ded69" providerId="ADAL" clId="{A9A4E9E9-3F6F-4DE7-BBEA-AA6E010523D0}" dt="2024-04-22T21:42:19.809" v="1346" actId="113"/>
          <ac:spMkLst>
            <pc:docMk/>
            <pc:sldMk cId="1082459807" sldId="261"/>
            <ac:spMk id="4" creationId="{58D997C7-33BC-DDF8-2748-E9078F329386}"/>
          </ac:spMkLst>
        </pc:spChg>
      </pc:sldChg>
      <pc:sldChg chg="modSp mod">
        <pc:chgData name="Terry Faber" userId="fcb19acb-440c-41e2-98ee-60667b8ded69" providerId="ADAL" clId="{A9A4E9E9-3F6F-4DE7-BBEA-AA6E010523D0}" dt="2024-04-22T21:42:33.232" v="1349" actId="113"/>
        <pc:sldMkLst>
          <pc:docMk/>
          <pc:sldMk cId="190302132" sldId="262"/>
        </pc:sldMkLst>
        <pc:spChg chg="mod">
          <ac:chgData name="Terry Faber" userId="fcb19acb-440c-41e2-98ee-60667b8ded69" providerId="ADAL" clId="{A9A4E9E9-3F6F-4DE7-BBEA-AA6E010523D0}" dt="2024-04-22T21:42:33.232" v="1349" actId="113"/>
          <ac:spMkLst>
            <pc:docMk/>
            <pc:sldMk cId="190302132" sldId="262"/>
            <ac:spMk id="4" creationId="{1029FEFC-80B2-15F1-3055-A0458A838846}"/>
          </ac:spMkLst>
        </pc:spChg>
      </pc:sldChg>
      <pc:sldChg chg="modSp del mod">
        <pc:chgData name="Terry Faber" userId="fcb19acb-440c-41e2-98ee-60667b8ded69" providerId="ADAL" clId="{A9A4E9E9-3F6F-4DE7-BBEA-AA6E010523D0}" dt="2024-04-22T14:59:06.591" v="1140" actId="2696"/>
        <pc:sldMkLst>
          <pc:docMk/>
          <pc:sldMk cId="3315495275" sldId="263"/>
        </pc:sldMkLst>
        <pc:spChg chg="mod">
          <ac:chgData name="Terry Faber" userId="fcb19acb-440c-41e2-98ee-60667b8ded69" providerId="ADAL" clId="{A9A4E9E9-3F6F-4DE7-BBEA-AA6E010523D0}" dt="2024-04-22T14:52:47.222" v="846" actId="20577"/>
          <ac:spMkLst>
            <pc:docMk/>
            <pc:sldMk cId="3315495275" sldId="263"/>
            <ac:spMk id="4" creationId="{B5E06789-ED85-D203-E158-A87F1E83289B}"/>
          </ac:spMkLst>
        </pc:spChg>
      </pc:sldChg>
      <pc:sldChg chg="modSp mod">
        <pc:chgData name="Terry Faber" userId="fcb19acb-440c-41e2-98ee-60667b8ded69" providerId="ADAL" clId="{A9A4E9E9-3F6F-4DE7-BBEA-AA6E010523D0}" dt="2024-04-22T21:52:16.232" v="1580" actId="20577"/>
        <pc:sldMkLst>
          <pc:docMk/>
          <pc:sldMk cId="1561402264" sldId="264"/>
        </pc:sldMkLst>
        <pc:spChg chg="mod">
          <ac:chgData name="Terry Faber" userId="fcb19acb-440c-41e2-98ee-60667b8ded69" providerId="ADAL" clId="{A9A4E9E9-3F6F-4DE7-BBEA-AA6E010523D0}" dt="2024-04-22T21:52:16.232" v="1580" actId="20577"/>
          <ac:spMkLst>
            <pc:docMk/>
            <pc:sldMk cId="1561402264" sldId="264"/>
            <ac:spMk id="4" creationId="{F0720C5D-BCDF-DD27-EB8E-D9DB66C3B13E}"/>
          </ac:spMkLst>
        </pc:spChg>
      </pc:sldChg>
      <pc:sldChg chg="modSp mod">
        <pc:chgData name="Terry Faber" userId="fcb19acb-440c-41e2-98ee-60667b8ded69" providerId="ADAL" clId="{A9A4E9E9-3F6F-4DE7-BBEA-AA6E010523D0}" dt="2024-04-22T21:43:34.904" v="1387" actId="20577"/>
        <pc:sldMkLst>
          <pc:docMk/>
          <pc:sldMk cId="172973875" sldId="265"/>
        </pc:sldMkLst>
        <pc:spChg chg="mod">
          <ac:chgData name="Terry Faber" userId="fcb19acb-440c-41e2-98ee-60667b8ded69" providerId="ADAL" clId="{A9A4E9E9-3F6F-4DE7-BBEA-AA6E010523D0}" dt="2024-04-22T21:43:34.904" v="1387" actId="20577"/>
          <ac:spMkLst>
            <pc:docMk/>
            <pc:sldMk cId="172973875" sldId="265"/>
            <ac:spMk id="4" creationId="{51173EB7-4A52-F6F5-CA2E-CE5B8F8A06CE}"/>
          </ac:spMkLst>
        </pc:spChg>
      </pc:sldChg>
      <pc:sldChg chg="del">
        <pc:chgData name="Terry Faber" userId="fcb19acb-440c-41e2-98ee-60667b8ded69" providerId="ADAL" clId="{A9A4E9E9-3F6F-4DE7-BBEA-AA6E010523D0}" dt="2024-04-22T14:52:32.965" v="828" actId="2696"/>
        <pc:sldMkLst>
          <pc:docMk/>
          <pc:sldMk cId="930220726" sldId="266"/>
        </pc:sldMkLst>
      </pc:sldChg>
      <pc:sldChg chg="modSp del mod">
        <pc:chgData name="Terry Faber" userId="fcb19acb-440c-41e2-98ee-60667b8ded69" providerId="ADAL" clId="{A9A4E9E9-3F6F-4DE7-BBEA-AA6E010523D0}" dt="2024-04-22T15:00:50.997" v="1202" actId="2696"/>
        <pc:sldMkLst>
          <pc:docMk/>
          <pc:sldMk cId="3328913799" sldId="267"/>
        </pc:sldMkLst>
        <pc:spChg chg="mod">
          <ac:chgData name="Terry Faber" userId="fcb19acb-440c-41e2-98ee-60667b8ded69" providerId="ADAL" clId="{A9A4E9E9-3F6F-4DE7-BBEA-AA6E010523D0}" dt="2024-04-22T14:59:45.609" v="1166" actId="255"/>
          <ac:spMkLst>
            <pc:docMk/>
            <pc:sldMk cId="3328913799" sldId="267"/>
            <ac:spMk id="4" creationId="{C9B98A0D-1A3B-D378-1BC1-DD90B5A6C130}"/>
          </ac:spMkLst>
        </pc:spChg>
      </pc:sldChg>
      <pc:sldChg chg="modSp mod">
        <pc:chgData name="Terry Faber" userId="fcb19acb-440c-41e2-98ee-60667b8ded69" providerId="ADAL" clId="{A9A4E9E9-3F6F-4DE7-BBEA-AA6E010523D0}" dt="2024-04-22T21:54:33.880" v="1611" actId="255"/>
        <pc:sldMkLst>
          <pc:docMk/>
          <pc:sldMk cId="2097571261" sldId="268"/>
        </pc:sldMkLst>
        <pc:spChg chg="mod">
          <ac:chgData name="Terry Faber" userId="fcb19acb-440c-41e2-98ee-60667b8ded69" providerId="ADAL" clId="{A9A4E9E9-3F6F-4DE7-BBEA-AA6E010523D0}" dt="2024-04-22T21:54:33.880" v="1611" actId="255"/>
          <ac:spMkLst>
            <pc:docMk/>
            <pc:sldMk cId="2097571261" sldId="268"/>
            <ac:spMk id="4" creationId="{7B8AA0D0-FB54-387E-21F0-CA08C6BFB39E}"/>
          </ac:spMkLst>
        </pc:spChg>
      </pc:sldChg>
      <pc:sldChg chg="modSp mod">
        <pc:chgData name="Terry Faber" userId="fcb19acb-440c-41e2-98ee-60667b8ded69" providerId="ADAL" clId="{A9A4E9E9-3F6F-4DE7-BBEA-AA6E010523D0}" dt="2024-04-22T21:42:50.531" v="1357" actId="255"/>
        <pc:sldMkLst>
          <pc:docMk/>
          <pc:sldMk cId="3766097996" sldId="269"/>
        </pc:sldMkLst>
        <pc:spChg chg="mod">
          <ac:chgData name="Terry Faber" userId="fcb19acb-440c-41e2-98ee-60667b8ded69" providerId="ADAL" clId="{A9A4E9E9-3F6F-4DE7-BBEA-AA6E010523D0}" dt="2024-04-22T21:42:50.531" v="1357" actId="255"/>
          <ac:spMkLst>
            <pc:docMk/>
            <pc:sldMk cId="3766097996" sldId="269"/>
            <ac:spMk id="4" creationId="{52642CDC-AA9B-CEB1-8B6C-3DBA5A065E34}"/>
          </ac:spMkLst>
        </pc:spChg>
      </pc:sldChg>
      <pc:sldChg chg="modSp add mod">
        <pc:chgData name="Terry Faber" userId="fcb19acb-440c-41e2-98ee-60667b8ded69" providerId="ADAL" clId="{A9A4E9E9-3F6F-4DE7-BBEA-AA6E010523D0}" dt="2024-04-22T21:54:26.863" v="1610" actId="255"/>
        <pc:sldMkLst>
          <pc:docMk/>
          <pc:sldMk cId="2667355500" sldId="270"/>
        </pc:sldMkLst>
        <pc:spChg chg="mod">
          <ac:chgData name="Terry Faber" userId="fcb19acb-440c-41e2-98ee-60667b8ded69" providerId="ADAL" clId="{A9A4E9E9-3F6F-4DE7-BBEA-AA6E010523D0}" dt="2024-04-22T21:54:26.863" v="1610" actId="255"/>
          <ac:spMkLst>
            <pc:docMk/>
            <pc:sldMk cId="2667355500" sldId="270"/>
            <ac:spMk id="4" creationId="{DBAB1BBE-A169-67E1-5571-22A0ADAEC070}"/>
          </ac:spMkLst>
        </pc:spChg>
      </pc:sldChg>
      <pc:sldChg chg="modSp add del mod">
        <pc:chgData name="Terry Faber" userId="fcb19acb-440c-41e2-98ee-60667b8ded69" providerId="ADAL" clId="{A9A4E9E9-3F6F-4DE7-BBEA-AA6E010523D0}" dt="2024-04-22T15:01:04.638" v="1203" actId="2696"/>
        <pc:sldMkLst>
          <pc:docMk/>
          <pc:sldMk cId="3942039032" sldId="271"/>
        </pc:sldMkLst>
        <pc:spChg chg="mod">
          <ac:chgData name="Terry Faber" userId="fcb19acb-440c-41e2-98ee-60667b8ded69" providerId="ADAL" clId="{A9A4E9E9-3F6F-4DE7-BBEA-AA6E010523D0}" dt="2024-04-22T14:51:52.211" v="797" actId="255"/>
          <ac:spMkLst>
            <pc:docMk/>
            <pc:sldMk cId="3942039032" sldId="271"/>
            <ac:spMk id="4" creationId="{48E8F092-AC14-139A-CCFE-72DE8389D599}"/>
          </ac:spMkLst>
        </pc:spChg>
      </pc:sldChg>
      <pc:sldChg chg="modSp add mod">
        <pc:chgData name="Terry Faber" userId="fcb19acb-440c-41e2-98ee-60667b8ded69" providerId="ADAL" clId="{A9A4E9E9-3F6F-4DE7-BBEA-AA6E010523D0}" dt="2024-04-22T21:45:59.860" v="1429" actId="113"/>
        <pc:sldMkLst>
          <pc:docMk/>
          <pc:sldMk cId="1366200324" sldId="272"/>
        </pc:sldMkLst>
        <pc:spChg chg="mod">
          <ac:chgData name="Terry Faber" userId="fcb19acb-440c-41e2-98ee-60667b8ded69" providerId="ADAL" clId="{A9A4E9E9-3F6F-4DE7-BBEA-AA6E010523D0}" dt="2024-04-22T21:45:59.860" v="1429" actId="113"/>
          <ac:spMkLst>
            <pc:docMk/>
            <pc:sldMk cId="1366200324" sldId="272"/>
            <ac:spMk id="4" creationId="{5B2ABEC7-AF38-A47A-8D5D-6C9E30C3814C}"/>
          </ac:spMkLst>
        </pc:spChg>
      </pc:sldChg>
      <pc:sldChg chg="modSp add mod">
        <pc:chgData name="Terry Faber" userId="fcb19acb-440c-41e2-98ee-60667b8ded69" providerId="ADAL" clId="{A9A4E9E9-3F6F-4DE7-BBEA-AA6E010523D0}" dt="2024-04-22T21:50:14.587" v="1500" actId="255"/>
        <pc:sldMkLst>
          <pc:docMk/>
          <pc:sldMk cId="2305666066" sldId="273"/>
        </pc:sldMkLst>
        <pc:spChg chg="mod">
          <ac:chgData name="Terry Faber" userId="fcb19acb-440c-41e2-98ee-60667b8ded69" providerId="ADAL" clId="{A9A4E9E9-3F6F-4DE7-BBEA-AA6E010523D0}" dt="2024-04-22T21:50:14.587" v="1500" actId="255"/>
          <ac:spMkLst>
            <pc:docMk/>
            <pc:sldMk cId="2305666066" sldId="273"/>
            <ac:spMk id="4" creationId="{B7B6546A-2A57-8C06-75DB-059E453D456C}"/>
          </ac:spMkLst>
        </pc:spChg>
      </pc:sldChg>
      <pc:sldChg chg="modSp add mod">
        <pc:chgData name="Terry Faber" userId="fcb19acb-440c-41e2-98ee-60667b8ded69" providerId="ADAL" clId="{A9A4E9E9-3F6F-4DE7-BBEA-AA6E010523D0}" dt="2024-04-22T21:50:10.096" v="1499" actId="255"/>
        <pc:sldMkLst>
          <pc:docMk/>
          <pc:sldMk cId="2222957448" sldId="274"/>
        </pc:sldMkLst>
        <pc:spChg chg="mod">
          <ac:chgData name="Terry Faber" userId="fcb19acb-440c-41e2-98ee-60667b8ded69" providerId="ADAL" clId="{A9A4E9E9-3F6F-4DE7-BBEA-AA6E010523D0}" dt="2024-04-22T21:50:10.096" v="1499" actId="255"/>
          <ac:spMkLst>
            <pc:docMk/>
            <pc:sldMk cId="2222957448" sldId="274"/>
            <ac:spMk id="4" creationId="{D630685E-FCA7-0E13-CF92-8EAD4BAED3F8}"/>
          </ac:spMkLst>
        </pc:spChg>
      </pc:sldChg>
      <pc:sldChg chg="modSp add mod">
        <pc:chgData name="Terry Faber" userId="fcb19acb-440c-41e2-98ee-60667b8ded69" providerId="ADAL" clId="{A9A4E9E9-3F6F-4DE7-BBEA-AA6E010523D0}" dt="2024-04-22T21:55:50.059" v="1628" actId="20577"/>
        <pc:sldMkLst>
          <pc:docMk/>
          <pc:sldMk cId="1810544206" sldId="275"/>
        </pc:sldMkLst>
        <pc:spChg chg="mod">
          <ac:chgData name="Terry Faber" userId="fcb19acb-440c-41e2-98ee-60667b8ded69" providerId="ADAL" clId="{A9A4E9E9-3F6F-4DE7-BBEA-AA6E010523D0}" dt="2024-04-22T21:55:50.059" v="1628" actId="20577"/>
          <ac:spMkLst>
            <pc:docMk/>
            <pc:sldMk cId="1810544206" sldId="275"/>
            <ac:spMk id="4" creationId="{E9DE05DD-CDAB-57E3-9C4A-0423975E1F26}"/>
          </ac:spMkLst>
        </pc:spChg>
      </pc:sldChg>
      <pc:sldChg chg="modSp add mod">
        <pc:chgData name="Terry Faber" userId="fcb19acb-440c-41e2-98ee-60667b8ded69" providerId="ADAL" clId="{A9A4E9E9-3F6F-4DE7-BBEA-AA6E010523D0}" dt="2024-04-22T21:45:26.239" v="1424" actId="255"/>
        <pc:sldMkLst>
          <pc:docMk/>
          <pc:sldMk cId="2118885680" sldId="276"/>
        </pc:sldMkLst>
        <pc:spChg chg="mod">
          <ac:chgData name="Terry Faber" userId="fcb19acb-440c-41e2-98ee-60667b8ded69" providerId="ADAL" clId="{A9A4E9E9-3F6F-4DE7-BBEA-AA6E010523D0}" dt="2024-04-22T21:45:26.239" v="1424" actId="255"/>
          <ac:spMkLst>
            <pc:docMk/>
            <pc:sldMk cId="2118885680" sldId="276"/>
            <ac:spMk id="4" creationId="{5F2DC9EB-79F7-701D-6693-E3E72FB21B8F}"/>
          </ac:spMkLst>
        </pc:spChg>
      </pc:sldChg>
      <pc:sldChg chg="modSp add mod">
        <pc:chgData name="Terry Faber" userId="fcb19acb-440c-41e2-98ee-60667b8ded69" providerId="ADAL" clId="{A9A4E9E9-3F6F-4DE7-BBEA-AA6E010523D0}" dt="2024-04-22T21:49:51.298" v="1486" actId="255"/>
        <pc:sldMkLst>
          <pc:docMk/>
          <pc:sldMk cId="2957786142" sldId="277"/>
        </pc:sldMkLst>
        <pc:spChg chg="mod">
          <ac:chgData name="Terry Faber" userId="fcb19acb-440c-41e2-98ee-60667b8ded69" providerId="ADAL" clId="{A9A4E9E9-3F6F-4DE7-BBEA-AA6E010523D0}" dt="2024-04-22T21:49:51.298" v="1486" actId="255"/>
          <ac:spMkLst>
            <pc:docMk/>
            <pc:sldMk cId="2957786142" sldId="277"/>
            <ac:spMk id="4" creationId="{241235A0-0E40-BC52-8DB9-9E47E1D12799}"/>
          </ac:spMkLst>
        </pc:spChg>
      </pc:sldChg>
      <pc:sldChg chg="modSp add del mod">
        <pc:chgData name="Terry Faber" userId="fcb19acb-440c-41e2-98ee-60667b8ded69" providerId="ADAL" clId="{A9A4E9E9-3F6F-4DE7-BBEA-AA6E010523D0}" dt="2024-04-19T16:59:29.114" v="715" actId="2696"/>
        <pc:sldMkLst>
          <pc:docMk/>
          <pc:sldMk cId="884698467" sldId="278"/>
        </pc:sldMkLst>
        <pc:spChg chg="mod">
          <ac:chgData name="Terry Faber" userId="fcb19acb-440c-41e2-98ee-60667b8ded69" providerId="ADAL" clId="{A9A4E9E9-3F6F-4DE7-BBEA-AA6E010523D0}" dt="2024-04-19T16:54:46.542" v="548" actId="20577"/>
          <ac:spMkLst>
            <pc:docMk/>
            <pc:sldMk cId="884698467" sldId="278"/>
            <ac:spMk id="4" creationId="{BD98312E-BF57-4009-6711-D0E3CE992CDC}"/>
          </ac:spMkLst>
        </pc:spChg>
      </pc:sldChg>
      <pc:sldChg chg="modSp add mod">
        <pc:chgData name="Terry Faber" userId="fcb19acb-440c-41e2-98ee-60667b8ded69" providerId="ADAL" clId="{A9A4E9E9-3F6F-4DE7-BBEA-AA6E010523D0}" dt="2024-04-22T21:53:52.195" v="1595" actId="20577"/>
        <pc:sldMkLst>
          <pc:docMk/>
          <pc:sldMk cId="4084351479" sldId="279"/>
        </pc:sldMkLst>
        <pc:spChg chg="mod">
          <ac:chgData name="Terry Faber" userId="fcb19acb-440c-41e2-98ee-60667b8ded69" providerId="ADAL" clId="{A9A4E9E9-3F6F-4DE7-BBEA-AA6E010523D0}" dt="2024-04-22T21:53:52.195" v="1595" actId="20577"/>
          <ac:spMkLst>
            <pc:docMk/>
            <pc:sldMk cId="4084351479" sldId="279"/>
            <ac:spMk id="4" creationId="{BAFD61D5-F3B4-6278-FED1-E81BBFC0545C}"/>
          </ac:spMkLst>
        </pc:spChg>
      </pc:sldChg>
      <pc:sldChg chg="modSp add del mod">
        <pc:chgData name="Terry Faber" userId="fcb19acb-440c-41e2-98ee-60667b8ded69" providerId="ADAL" clId="{A9A4E9E9-3F6F-4DE7-BBEA-AA6E010523D0}" dt="2024-04-22T14:50:41.398" v="787" actId="2696"/>
        <pc:sldMkLst>
          <pc:docMk/>
          <pc:sldMk cId="3936851533" sldId="280"/>
        </pc:sldMkLst>
        <pc:spChg chg="mod">
          <ac:chgData name="Terry Faber" userId="fcb19acb-440c-41e2-98ee-60667b8ded69" providerId="ADAL" clId="{A9A4E9E9-3F6F-4DE7-BBEA-AA6E010523D0}" dt="2024-04-19T16:56:03.949" v="622" actId="20577"/>
          <ac:spMkLst>
            <pc:docMk/>
            <pc:sldMk cId="3936851533" sldId="280"/>
            <ac:spMk id="4" creationId="{94A47A13-B880-6F38-ECC2-8546D12A1BEF}"/>
          </ac:spMkLst>
        </pc:spChg>
      </pc:sldChg>
      <pc:sldChg chg="modSp add mod">
        <pc:chgData name="Terry Faber" userId="fcb19acb-440c-41e2-98ee-60667b8ded69" providerId="ADAL" clId="{A9A4E9E9-3F6F-4DE7-BBEA-AA6E010523D0}" dt="2024-04-22T21:49:22.421" v="1475" actId="255"/>
        <pc:sldMkLst>
          <pc:docMk/>
          <pc:sldMk cId="720279001" sldId="281"/>
        </pc:sldMkLst>
        <pc:spChg chg="mod">
          <ac:chgData name="Terry Faber" userId="fcb19acb-440c-41e2-98ee-60667b8ded69" providerId="ADAL" clId="{A9A4E9E9-3F6F-4DE7-BBEA-AA6E010523D0}" dt="2024-04-22T21:49:22.421" v="1475" actId="255"/>
          <ac:spMkLst>
            <pc:docMk/>
            <pc:sldMk cId="720279001" sldId="281"/>
            <ac:spMk id="4" creationId="{890F3588-24C2-53BF-DCF6-EF894C09B79C}"/>
          </ac:spMkLst>
        </pc:spChg>
      </pc:sldChg>
      <pc:sldChg chg="modSp add del mod">
        <pc:chgData name="Terry Faber" userId="fcb19acb-440c-41e2-98ee-60667b8ded69" providerId="ADAL" clId="{A9A4E9E9-3F6F-4DE7-BBEA-AA6E010523D0}" dt="2024-04-22T21:53:43.936" v="1589" actId="2696"/>
        <pc:sldMkLst>
          <pc:docMk/>
          <pc:sldMk cId="2022475856" sldId="282"/>
        </pc:sldMkLst>
        <pc:spChg chg="mod">
          <ac:chgData name="Terry Faber" userId="fcb19acb-440c-41e2-98ee-60667b8ded69" providerId="ADAL" clId="{A9A4E9E9-3F6F-4DE7-BBEA-AA6E010523D0}" dt="2024-04-22T21:49:36.806" v="1484" actId="20577"/>
          <ac:spMkLst>
            <pc:docMk/>
            <pc:sldMk cId="2022475856" sldId="282"/>
            <ac:spMk id="4" creationId="{CC14C46D-4BA0-10D2-ED0E-C9DA96964A1A}"/>
          </ac:spMkLst>
        </pc:spChg>
      </pc:sldChg>
      <pc:sldChg chg="modSp add mod">
        <pc:chgData name="Terry Faber" userId="fcb19acb-440c-41e2-98ee-60667b8ded69" providerId="ADAL" clId="{A9A4E9E9-3F6F-4DE7-BBEA-AA6E010523D0}" dt="2024-04-22T21:48:37.711" v="1469" actId="113"/>
        <pc:sldMkLst>
          <pc:docMk/>
          <pc:sldMk cId="2142868645" sldId="283"/>
        </pc:sldMkLst>
        <pc:spChg chg="mod">
          <ac:chgData name="Terry Faber" userId="fcb19acb-440c-41e2-98ee-60667b8ded69" providerId="ADAL" clId="{A9A4E9E9-3F6F-4DE7-BBEA-AA6E010523D0}" dt="2024-04-22T21:48:37.711" v="1469" actId="113"/>
          <ac:spMkLst>
            <pc:docMk/>
            <pc:sldMk cId="2142868645" sldId="283"/>
            <ac:spMk id="4" creationId="{904CBA75-3974-771E-793D-40C127D8E097}"/>
          </ac:spMkLst>
        </pc:spChg>
      </pc:sldChg>
      <pc:sldChg chg="modSp add del mod">
        <pc:chgData name="Terry Faber" userId="fcb19acb-440c-41e2-98ee-60667b8ded69" providerId="ADAL" clId="{A9A4E9E9-3F6F-4DE7-BBEA-AA6E010523D0}" dt="2024-04-22T14:53:50.757" v="888" actId="2696"/>
        <pc:sldMkLst>
          <pc:docMk/>
          <pc:sldMk cId="2641425562" sldId="284"/>
        </pc:sldMkLst>
        <pc:spChg chg="mod">
          <ac:chgData name="Terry Faber" userId="fcb19acb-440c-41e2-98ee-60667b8ded69" providerId="ADAL" clId="{A9A4E9E9-3F6F-4DE7-BBEA-AA6E010523D0}" dt="2024-04-19T16:59:23.490" v="714" actId="20577"/>
          <ac:spMkLst>
            <pc:docMk/>
            <pc:sldMk cId="2641425562" sldId="284"/>
            <ac:spMk id="4" creationId="{812470E6-3DE2-1365-0732-637F9C18BE15}"/>
          </ac:spMkLst>
        </pc:spChg>
      </pc:sldChg>
      <pc:sldChg chg="modSp add del mod">
        <pc:chgData name="Terry Faber" userId="fcb19acb-440c-41e2-98ee-60667b8ded69" providerId="ADAL" clId="{A9A4E9E9-3F6F-4DE7-BBEA-AA6E010523D0}" dt="2024-04-22T21:53:35.251" v="1588" actId="2696"/>
        <pc:sldMkLst>
          <pc:docMk/>
          <pc:sldMk cId="2275901354" sldId="285"/>
        </pc:sldMkLst>
        <pc:spChg chg="mod">
          <ac:chgData name="Terry Faber" userId="fcb19acb-440c-41e2-98ee-60667b8ded69" providerId="ADAL" clId="{A9A4E9E9-3F6F-4DE7-BBEA-AA6E010523D0}" dt="2024-04-22T21:51:21.312" v="1531" actId="20577"/>
          <ac:spMkLst>
            <pc:docMk/>
            <pc:sldMk cId="2275901354" sldId="285"/>
            <ac:spMk id="4" creationId="{F2D32E0A-6CC7-5F28-2597-CBF0ACF92691}"/>
          </ac:spMkLst>
        </pc:spChg>
      </pc:sldChg>
      <pc:sldChg chg="modSp add mod">
        <pc:chgData name="Terry Faber" userId="fcb19acb-440c-41e2-98ee-60667b8ded69" providerId="ADAL" clId="{A9A4E9E9-3F6F-4DE7-BBEA-AA6E010523D0}" dt="2024-04-22T21:51:02.267" v="1506" actId="255"/>
        <pc:sldMkLst>
          <pc:docMk/>
          <pc:sldMk cId="1970243752" sldId="286"/>
        </pc:sldMkLst>
        <pc:spChg chg="mod">
          <ac:chgData name="Terry Faber" userId="fcb19acb-440c-41e2-98ee-60667b8ded69" providerId="ADAL" clId="{A9A4E9E9-3F6F-4DE7-BBEA-AA6E010523D0}" dt="2024-04-22T21:51:02.267" v="1506" actId="255"/>
          <ac:spMkLst>
            <pc:docMk/>
            <pc:sldMk cId="1970243752" sldId="286"/>
            <ac:spMk id="4" creationId="{571AB15C-9499-ED38-2257-72D5261CF0A4}"/>
          </ac:spMkLst>
        </pc:spChg>
      </pc:sldChg>
      <pc:sldChg chg="modSp add mod">
        <pc:chgData name="Terry Faber" userId="fcb19acb-440c-41e2-98ee-60667b8ded69" providerId="ADAL" clId="{A9A4E9E9-3F6F-4DE7-BBEA-AA6E010523D0}" dt="2024-04-22T21:51:39.926" v="1539" actId="20577"/>
        <pc:sldMkLst>
          <pc:docMk/>
          <pc:sldMk cId="2236234127" sldId="287"/>
        </pc:sldMkLst>
        <pc:spChg chg="mod">
          <ac:chgData name="Terry Faber" userId="fcb19acb-440c-41e2-98ee-60667b8ded69" providerId="ADAL" clId="{A9A4E9E9-3F6F-4DE7-BBEA-AA6E010523D0}" dt="2024-04-22T21:51:39.926" v="1539" actId="20577"/>
          <ac:spMkLst>
            <pc:docMk/>
            <pc:sldMk cId="2236234127" sldId="287"/>
            <ac:spMk id="4" creationId="{F9E32ED5-A74F-C7D2-409F-63EA00331F7A}"/>
          </ac:spMkLst>
        </pc:spChg>
      </pc:sldChg>
      <pc:sldChg chg="add del">
        <pc:chgData name="Terry Faber" userId="fcb19acb-440c-41e2-98ee-60667b8ded69" providerId="ADAL" clId="{A9A4E9E9-3F6F-4DE7-BBEA-AA6E010523D0}" dt="2024-04-22T14:57:42.507" v="1057" actId="2696"/>
        <pc:sldMkLst>
          <pc:docMk/>
          <pc:sldMk cId="4109330689" sldId="287"/>
        </pc:sldMkLst>
      </pc:sldChg>
      <pc:sldMasterChg chg="modSldLayout">
        <pc:chgData name="Terry Faber" userId="fcb19acb-440c-41e2-98ee-60667b8ded69" providerId="ADAL" clId="{A9A4E9E9-3F6F-4DE7-BBEA-AA6E010523D0}" dt="2024-04-22T21:53:18.064" v="1587" actId="1036"/>
        <pc:sldMasterMkLst>
          <pc:docMk/>
          <pc:sldMasterMk cId="385057990" sldId="2147483660"/>
        </pc:sldMasterMkLst>
        <pc:sldLayoutChg chg="addSp modSp mod">
          <pc:chgData name="Terry Faber" userId="fcb19acb-440c-41e2-98ee-60667b8ded69" providerId="ADAL" clId="{A9A4E9E9-3F6F-4DE7-BBEA-AA6E010523D0}" dt="2024-04-22T21:53:18.064" v="1587" actId="1036"/>
          <pc:sldLayoutMkLst>
            <pc:docMk/>
            <pc:sldMasterMk cId="385057990" sldId="2147483660"/>
            <pc:sldLayoutMk cId="1841757059" sldId="2147483661"/>
          </pc:sldLayoutMkLst>
          <pc:spChg chg="add mod">
            <ac:chgData name="Terry Faber" userId="fcb19acb-440c-41e2-98ee-60667b8ded69" providerId="ADAL" clId="{A9A4E9E9-3F6F-4DE7-BBEA-AA6E010523D0}" dt="2024-04-22T21:53:18.064" v="1587" actId="1036"/>
            <ac:spMkLst>
              <pc:docMk/>
              <pc:sldMasterMk cId="385057990" sldId="2147483660"/>
              <pc:sldLayoutMk cId="1841757059" sldId="2147483661"/>
              <ac:spMk id="7" creationId="{BBD53D8B-ECD3-FE0B-B320-A3FCBFFDB683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D53D8B-ECD3-FE0B-B320-A3FCBFFDB683}"/>
              </a:ext>
            </a:extLst>
          </p:cNvPr>
          <p:cNvSpPr/>
          <p:nvPr userDrawn="1"/>
        </p:nvSpPr>
        <p:spPr>
          <a:xfrm>
            <a:off x="0" y="4790463"/>
            <a:ext cx="10058400" cy="1946031"/>
          </a:xfrm>
          <a:prstGeom prst="rect">
            <a:avLst/>
          </a:prstGeom>
          <a:solidFill>
            <a:srgbClr val="FF94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5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2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7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49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7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53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0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5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87E54-05DF-4378-94CD-583CCF5625C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E60A-EBCF-4520-BC4F-B35BFEB1E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7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30BFFB-AC94-A35C-1A39-AB9034FA235B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ln w="76200">
                  <a:noFill/>
                </a:ln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2500" dirty="0"/>
          </a:p>
          <a:p>
            <a:pPr algn="ctr"/>
            <a:r>
              <a:rPr lang="en-US" sz="12000" b="1" dirty="0"/>
              <a:t>Our Creative</a:t>
            </a:r>
          </a:p>
          <a:p>
            <a:pPr algn="ctr"/>
            <a:r>
              <a:rPr lang="en-US" sz="12000" b="1" dirty="0"/>
              <a:t>Expression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A53F2A-09B9-B413-2873-E5C7DF8587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1480065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258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4C35E-042C-F8A1-FFE7-A4B0091AD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AB1BBE-A169-67E1-5571-22A0ADAEC070}"/>
              </a:ext>
            </a:extLst>
          </p:cNvPr>
          <p:cNvSpPr txBox="1"/>
          <p:nvPr/>
        </p:nvSpPr>
        <p:spPr>
          <a:xfrm>
            <a:off x="0" y="0"/>
            <a:ext cx="10058400" cy="118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Trust in News Reporting</a:t>
            </a:r>
          </a:p>
        </p:txBody>
      </p:sp>
    </p:spTree>
    <p:extLst>
      <p:ext uri="{BB962C8B-B14F-4D97-AF65-F5344CB8AC3E}">
        <p14:creationId xmlns:p14="http://schemas.microsoft.com/office/powerpoint/2010/main" val="2667355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BA87A-2026-1D60-824E-00EDFE980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DE05DD-CDAB-57E3-9C4A-0423975E1F26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Religious</a:t>
            </a:r>
          </a:p>
          <a:p>
            <a:pPr algn="ctr"/>
            <a:r>
              <a:rPr lang="en-US" sz="12000" b="1" dirty="0"/>
              <a:t>Unity</a:t>
            </a:r>
          </a:p>
        </p:txBody>
      </p:sp>
    </p:spTree>
    <p:extLst>
      <p:ext uri="{BB962C8B-B14F-4D97-AF65-F5344CB8AC3E}">
        <p14:creationId xmlns:p14="http://schemas.microsoft.com/office/powerpoint/2010/main" val="1810544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6E38C-5143-3685-E47A-5CE40DF56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2DC9EB-79F7-701D-6693-E3E72FB21B8F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Humanity’s Great Beauty</a:t>
            </a:r>
          </a:p>
        </p:txBody>
      </p:sp>
    </p:spTree>
    <p:extLst>
      <p:ext uri="{BB962C8B-B14F-4D97-AF65-F5344CB8AC3E}">
        <p14:creationId xmlns:p14="http://schemas.microsoft.com/office/powerpoint/2010/main" val="2118885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9FB9B-3C6B-F959-D641-B3CA5AE04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2ABEC7-AF38-A47A-8D5D-6C9E30C3814C}"/>
              </a:ext>
            </a:extLst>
          </p:cNvPr>
          <p:cNvSpPr txBox="1"/>
          <p:nvPr/>
        </p:nvSpPr>
        <p:spPr>
          <a:xfrm>
            <a:off x="0" y="0"/>
            <a:ext cx="10058400" cy="118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Deepfakes into Court Evidence</a:t>
            </a:r>
          </a:p>
        </p:txBody>
      </p:sp>
    </p:spTree>
    <p:extLst>
      <p:ext uri="{BB962C8B-B14F-4D97-AF65-F5344CB8AC3E}">
        <p14:creationId xmlns:p14="http://schemas.microsoft.com/office/powerpoint/2010/main" val="1366200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3D0DA-5811-6343-8286-0E1FF6F08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E32ED5-A74F-C7D2-409F-63EA00331F7A}"/>
              </a:ext>
            </a:extLst>
          </p:cNvPr>
          <p:cNvSpPr txBox="1"/>
          <p:nvPr/>
        </p:nvSpPr>
        <p:spPr>
          <a:xfrm>
            <a:off x="0" y="0"/>
            <a:ext cx="10058400" cy="118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Without a Human Soul</a:t>
            </a:r>
          </a:p>
        </p:txBody>
      </p:sp>
    </p:spTree>
    <p:extLst>
      <p:ext uri="{BB962C8B-B14F-4D97-AF65-F5344CB8AC3E}">
        <p14:creationId xmlns:p14="http://schemas.microsoft.com/office/powerpoint/2010/main" val="223623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066C3-D6B4-516D-EC0A-0A821B03A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B6546A-2A57-8C06-75DB-059E453D456C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Lies to Our Children</a:t>
            </a:r>
          </a:p>
        </p:txBody>
      </p:sp>
    </p:spTree>
    <p:extLst>
      <p:ext uri="{BB962C8B-B14F-4D97-AF65-F5344CB8AC3E}">
        <p14:creationId xmlns:p14="http://schemas.microsoft.com/office/powerpoint/2010/main" val="2305666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67445-0802-A231-2CA9-4EC615C09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0685E-FCA7-0E13-CF92-8EAD4BAED3F8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Louder than Human Voices</a:t>
            </a:r>
          </a:p>
        </p:txBody>
      </p:sp>
    </p:spTree>
    <p:extLst>
      <p:ext uri="{BB962C8B-B14F-4D97-AF65-F5344CB8AC3E}">
        <p14:creationId xmlns:p14="http://schemas.microsoft.com/office/powerpoint/2010/main" val="2222957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0C974-CBF4-1F62-F3E3-DEED4C568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1235A0-0E40-BC52-8DB9-9E47E1D12799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Louder than Our Traditions</a:t>
            </a:r>
          </a:p>
        </p:txBody>
      </p:sp>
    </p:spTree>
    <p:extLst>
      <p:ext uri="{BB962C8B-B14F-4D97-AF65-F5344CB8AC3E}">
        <p14:creationId xmlns:p14="http://schemas.microsoft.com/office/powerpoint/2010/main" val="2957786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07D4A-5761-3A1B-B10F-5511C06E0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FD61D5-F3B4-6278-FED1-E81BBFC0545C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Instructions to</a:t>
            </a:r>
          </a:p>
          <a:p>
            <a:pPr algn="ctr"/>
            <a:r>
              <a:rPr lang="en-US" sz="12000" b="1" dirty="0"/>
              <a:t>Make WMDs</a:t>
            </a:r>
          </a:p>
        </p:txBody>
      </p:sp>
    </p:spTree>
    <p:extLst>
      <p:ext uri="{BB962C8B-B14F-4D97-AF65-F5344CB8AC3E}">
        <p14:creationId xmlns:p14="http://schemas.microsoft.com/office/powerpoint/2010/main" val="4084351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4A4EE-3F93-357D-F3F8-412558117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0F3588-24C2-53BF-DCF6-EF894C09B79C}"/>
              </a:ext>
            </a:extLst>
          </p:cNvPr>
          <p:cNvSpPr txBox="1"/>
          <p:nvPr/>
        </p:nvSpPr>
        <p:spPr>
          <a:xfrm>
            <a:off x="0" y="0"/>
            <a:ext cx="10058400" cy="118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Instructions</a:t>
            </a:r>
          </a:p>
          <a:p>
            <a:pPr algn="ctr"/>
            <a:r>
              <a:rPr lang="en-US" sz="12000" b="1" dirty="0"/>
              <a:t>for a Pandemic</a:t>
            </a:r>
          </a:p>
        </p:txBody>
      </p:sp>
    </p:spTree>
    <p:extLst>
      <p:ext uri="{BB962C8B-B14F-4D97-AF65-F5344CB8AC3E}">
        <p14:creationId xmlns:p14="http://schemas.microsoft.com/office/powerpoint/2010/main" val="720279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AB159-D466-2901-8124-029DB1D68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404214-13A9-2F89-388A-D50F558A5F40}"/>
              </a:ext>
            </a:extLst>
          </p:cNvPr>
          <p:cNvSpPr txBox="1"/>
          <p:nvPr/>
        </p:nvSpPr>
        <p:spPr>
          <a:xfrm>
            <a:off x="-35169" y="0"/>
            <a:ext cx="10058400" cy="11095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2500" dirty="0"/>
          </a:p>
          <a:p>
            <a:pPr algn="ctr"/>
            <a:r>
              <a:rPr lang="en-US" sz="12000" b="1" dirty="0"/>
              <a:t>Romantic</a:t>
            </a:r>
          </a:p>
          <a:p>
            <a:pPr algn="ctr"/>
            <a:r>
              <a:rPr lang="en-US" sz="12000" b="1" dirty="0"/>
              <a:t>Relationships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99B529-762E-0966-4591-EF6D42C34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1887200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639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E2531-A067-CBB9-70EE-33BD9266B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4CBA75-3974-771E-793D-40C127D8E097}"/>
              </a:ext>
            </a:extLst>
          </p:cNvPr>
          <p:cNvSpPr txBox="1"/>
          <p:nvPr/>
        </p:nvSpPr>
        <p:spPr>
          <a:xfrm>
            <a:off x="0" y="0"/>
            <a:ext cx="10058400" cy="1201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7500" dirty="0"/>
          </a:p>
          <a:p>
            <a:pPr algn="ctr"/>
            <a:r>
              <a:rPr lang="en-US" sz="12000" b="1" dirty="0"/>
              <a:t>To Support</a:t>
            </a:r>
          </a:p>
          <a:p>
            <a:pPr algn="ctr"/>
            <a:r>
              <a:rPr lang="en-US" sz="12000" b="1" dirty="0"/>
              <a:t>Acts of Terror</a:t>
            </a:r>
          </a:p>
        </p:txBody>
      </p:sp>
    </p:spTree>
    <p:extLst>
      <p:ext uri="{BB962C8B-B14F-4D97-AF65-F5344CB8AC3E}">
        <p14:creationId xmlns:p14="http://schemas.microsoft.com/office/powerpoint/2010/main" val="2142868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F3611-E721-B367-F621-B97BEF471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1AB15C-9499-ED38-2257-72D5261CF0A4}"/>
              </a:ext>
            </a:extLst>
          </p:cNvPr>
          <p:cNvSpPr txBox="1"/>
          <p:nvPr/>
        </p:nvSpPr>
        <p:spPr>
          <a:xfrm>
            <a:off x="0" y="0"/>
            <a:ext cx="10058400" cy="118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SPEAK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To Our Anger</a:t>
            </a:r>
          </a:p>
          <a:p>
            <a:pPr algn="ctr"/>
            <a:r>
              <a:rPr lang="en-US" sz="12000" b="1" dirty="0"/>
              <a:t>&amp; Depression</a:t>
            </a:r>
          </a:p>
        </p:txBody>
      </p:sp>
    </p:spTree>
    <p:extLst>
      <p:ext uri="{BB962C8B-B14F-4D97-AF65-F5344CB8AC3E}">
        <p14:creationId xmlns:p14="http://schemas.microsoft.com/office/powerpoint/2010/main" val="1970243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269C0-C0B3-1CD0-69EA-1A15FEDE9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DC0114-969B-4981-E564-6CD1B97B2554}"/>
              </a:ext>
            </a:extLst>
          </p:cNvPr>
          <p:cNvSpPr txBox="1"/>
          <p:nvPr/>
        </p:nvSpPr>
        <p:spPr>
          <a:xfrm>
            <a:off x="0" y="0"/>
            <a:ext cx="10058400" cy="118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Salaries from</a:t>
            </a:r>
          </a:p>
          <a:p>
            <a:pPr algn="ctr"/>
            <a:r>
              <a:rPr lang="en-US" sz="12000" b="1" dirty="0"/>
              <a:t>Desk Jobs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484211-C901-B261-969E-571B52462F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1864786"/>
            <a:ext cx="2743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464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6D5E8-CD69-95F2-DB2D-9FEAEA92E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D997C7-33BC-DDF8-2748-E9078F329386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The Futures</a:t>
            </a:r>
          </a:p>
          <a:p>
            <a:pPr algn="ctr"/>
            <a:r>
              <a:rPr lang="en-US" sz="12000" b="1" dirty="0"/>
              <a:t>of our Children</a:t>
            </a:r>
          </a:p>
        </p:txBody>
      </p:sp>
    </p:spTree>
    <p:extLst>
      <p:ext uri="{BB962C8B-B14F-4D97-AF65-F5344CB8AC3E}">
        <p14:creationId xmlns:p14="http://schemas.microsoft.com/office/powerpoint/2010/main" val="1082459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FD3E1-7404-DD9F-9F6A-D0D8D4A27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29FEFC-80B2-15F1-3055-A0458A838846}"/>
              </a:ext>
            </a:extLst>
          </p:cNvPr>
          <p:cNvSpPr txBox="1"/>
          <p:nvPr/>
        </p:nvSpPr>
        <p:spPr>
          <a:xfrm>
            <a:off x="0" y="0"/>
            <a:ext cx="10058400" cy="1201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500" b="1" dirty="0"/>
              <a:t>The USA’s</a:t>
            </a:r>
          </a:p>
          <a:p>
            <a:pPr algn="ctr"/>
            <a:r>
              <a:rPr lang="en-US" sz="12500" b="1" dirty="0"/>
              <a:t>Economy</a:t>
            </a:r>
          </a:p>
        </p:txBody>
      </p:sp>
    </p:spTree>
    <p:extLst>
      <p:ext uri="{BB962C8B-B14F-4D97-AF65-F5344CB8AC3E}">
        <p14:creationId xmlns:p14="http://schemas.microsoft.com/office/powerpoint/2010/main" val="190302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450EB-F466-C0FC-9016-AFB74C39E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642CDC-AA9B-CEB1-8B6C-3DBA5A065E34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The USA’s</a:t>
            </a:r>
          </a:p>
          <a:p>
            <a:pPr algn="ctr"/>
            <a:r>
              <a:rPr lang="en-US" sz="12000" b="1" dirty="0"/>
              <a:t>Military Skill</a:t>
            </a:r>
          </a:p>
        </p:txBody>
      </p:sp>
    </p:spTree>
    <p:extLst>
      <p:ext uri="{BB962C8B-B14F-4D97-AF65-F5344CB8AC3E}">
        <p14:creationId xmlns:p14="http://schemas.microsoft.com/office/powerpoint/2010/main" val="3766097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93888-03E7-D16A-C168-EFD84E276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720C5D-BCDF-DD27-EB8E-D9DB66C3B13E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Inspiring</a:t>
            </a:r>
          </a:p>
          <a:p>
            <a:pPr algn="ctr"/>
            <a:r>
              <a:rPr lang="en-US" sz="12000" b="1" dirty="0"/>
              <a:t>Entertainment</a:t>
            </a:r>
          </a:p>
        </p:txBody>
      </p:sp>
    </p:spTree>
    <p:extLst>
      <p:ext uri="{BB962C8B-B14F-4D97-AF65-F5344CB8AC3E}">
        <p14:creationId xmlns:p14="http://schemas.microsoft.com/office/powerpoint/2010/main" val="156140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06E4E-8606-7BE7-098F-A419694AE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173EB7-4A52-F6F5-CA2E-CE5B8F8A06CE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CAPABLE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Nearly All Office Jobs</a:t>
            </a:r>
          </a:p>
        </p:txBody>
      </p:sp>
    </p:spTree>
    <p:extLst>
      <p:ext uri="{BB962C8B-B14F-4D97-AF65-F5344CB8AC3E}">
        <p14:creationId xmlns:p14="http://schemas.microsoft.com/office/powerpoint/2010/main" val="172973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E4DCD-8C30-D57F-EAC7-4ECC66488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8AA0D0-FB54-387E-21F0-CA08C6BFB39E}"/>
              </a:ext>
            </a:extLst>
          </p:cNvPr>
          <p:cNvSpPr txBox="1"/>
          <p:nvPr/>
        </p:nvSpPr>
        <p:spPr>
          <a:xfrm>
            <a:off x="0" y="0"/>
            <a:ext cx="10058400" cy="11480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b="1" dirty="0"/>
              <a:t>POWERFUL</a:t>
            </a:r>
          </a:p>
          <a:p>
            <a:pPr algn="ctr"/>
            <a:r>
              <a:rPr lang="en-US" sz="15000" b="1" dirty="0"/>
              <a:t>AI WILL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SILENCE</a:t>
            </a:r>
          </a:p>
          <a:p>
            <a:pPr algn="ctr"/>
            <a:endParaRPr lang="en-US" sz="5000" dirty="0"/>
          </a:p>
          <a:p>
            <a:pPr algn="ctr"/>
            <a:r>
              <a:rPr lang="en-US" sz="12000" b="1" dirty="0"/>
              <a:t>Trust in Our</a:t>
            </a:r>
          </a:p>
          <a:p>
            <a:pPr algn="ctr"/>
            <a:r>
              <a:rPr lang="en-US" sz="12000" b="1" dirty="0"/>
              <a:t>Own Families</a:t>
            </a:r>
          </a:p>
        </p:txBody>
      </p:sp>
    </p:spTree>
    <p:extLst>
      <p:ext uri="{BB962C8B-B14F-4D97-AF65-F5344CB8AC3E}">
        <p14:creationId xmlns:p14="http://schemas.microsoft.com/office/powerpoint/2010/main" val="2097571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506</TotalTime>
  <Words>163</Words>
  <Application>Microsoft Office PowerPoint</Application>
  <PresentationFormat>Custom</PresentationFormat>
  <Paragraphs>118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 Faber</dc:creator>
  <cp:lastModifiedBy>Terry Faber</cp:lastModifiedBy>
  <cp:revision>1</cp:revision>
  <dcterms:created xsi:type="dcterms:W3CDTF">2024-04-19T14:21:16Z</dcterms:created>
  <dcterms:modified xsi:type="dcterms:W3CDTF">2024-04-22T21:55:58Z</dcterms:modified>
</cp:coreProperties>
</file>